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83" r:id="rId2"/>
    <p:sldId id="336" r:id="rId3"/>
    <p:sldId id="312" r:id="rId4"/>
    <p:sldId id="294" r:id="rId5"/>
    <p:sldId id="313" r:id="rId6"/>
    <p:sldId id="314" r:id="rId7"/>
    <p:sldId id="315" r:id="rId8"/>
    <p:sldId id="426" r:id="rId9"/>
    <p:sldId id="423" r:id="rId10"/>
    <p:sldId id="265" r:id="rId11"/>
    <p:sldId id="266" r:id="rId12"/>
    <p:sldId id="267" r:id="rId13"/>
    <p:sldId id="268" r:id="rId14"/>
    <p:sldId id="350" r:id="rId15"/>
    <p:sldId id="284" r:id="rId16"/>
    <p:sldId id="271" r:id="rId17"/>
    <p:sldId id="270" r:id="rId18"/>
    <p:sldId id="422" r:id="rId19"/>
    <p:sldId id="272" r:id="rId20"/>
    <p:sldId id="427" r:id="rId21"/>
    <p:sldId id="419" r:id="rId22"/>
    <p:sldId id="430" r:id="rId23"/>
    <p:sldId id="425" r:id="rId24"/>
    <p:sldId id="420" r:id="rId25"/>
    <p:sldId id="424" r:id="rId26"/>
    <p:sldId id="278" r:id="rId27"/>
    <p:sldId id="349" r:id="rId28"/>
    <p:sldId id="328" r:id="rId29"/>
    <p:sldId id="276" r:id="rId30"/>
    <p:sldId id="261" r:id="rId31"/>
    <p:sldId id="287" r:id="rId32"/>
    <p:sldId id="281" r:id="rId33"/>
    <p:sldId id="282" r:id="rId34"/>
    <p:sldId id="285" r:id="rId35"/>
    <p:sldId id="286" r:id="rId36"/>
    <p:sldId id="351" r:id="rId37"/>
    <p:sldId id="288" r:id="rId38"/>
    <p:sldId id="289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1B8"/>
    <a:srgbClr val="FFFF66"/>
    <a:srgbClr val="FFCCCC"/>
    <a:srgbClr val="D4D4E0"/>
    <a:srgbClr val="0000FF"/>
    <a:srgbClr val="D2E2F3"/>
    <a:srgbClr val="A794A6"/>
    <a:srgbClr val="FFE698"/>
    <a:srgbClr val="FF505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4" autoAdjust="0"/>
    <p:restoredTop sz="89404" autoAdjust="0"/>
  </p:normalViewPr>
  <p:slideViewPr>
    <p:cSldViewPr snapToGrid="0">
      <p:cViewPr varScale="1">
        <p:scale>
          <a:sx n="60" d="100"/>
          <a:sy n="60" d="100"/>
        </p:scale>
        <p:origin x="47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, Wenqiang" userId="251612ec-f89a-4676-a250-49ffc40b1583" providerId="ADAL" clId="{AB8CBD21-80F2-4069-9926-31A1459B114A}"/>
    <pc:docChg chg="custSel modSld sldOrd">
      <pc:chgData name="Gu, Wenqiang" userId="251612ec-f89a-4676-a250-49ffc40b1583" providerId="ADAL" clId="{AB8CBD21-80F2-4069-9926-31A1459B114A}" dt="2018-08-27T18:07:52.637" v="44" actId="6549"/>
      <pc:docMkLst>
        <pc:docMk/>
      </pc:docMkLst>
      <pc:sldChg chg="ord">
        <pc:chgData name="Gu, Wenqiang" userId="251612ec-f89a-4676-a250-49ffc40b1583" providerId="ADAL" clId="{AB8CBD21-80F2-4069-9926-31A1459B114A}" dt="2018-08-27T18:05:59.022" v="0"/>
        <pc:sldMkLst>
          <pc:docMk/>
          <pc:sldMk cId="586002078" sldId="420"/>
        </pc:sldMkLst>
      </pc:sldChg>
      <pc:sldChg chg="addSp delSp modSp">
        <pc:chgData name="Gu, Wenqiang" userId="251612ec-f89a-4676-a250-49ffc40b1583" providerId="ADAL" clId="{AB8CBD21-80F2-4069-9926-31A1459B114A}" dt="2018-08-27T18:07:52.637" v="44" actId="6549"/>
        <pc:sldMkLst>
          <pc:docMk/>
          <pc:sldMk cId="1648800484" sldId="422"/>
        </pc:sldMkLst>
        <pc:spChg chg="mod">
          <ac:chgData name="Gu, Wenqiang" userId="251612ec-f89a-4676-a250-49ffc40b1583" providerId="ADAL" clId="{AB8CBD21-80F2-4069-9926-31A1459B114A}" dt="2018-08-27T18:07:52.637" v="44" actId="6549"/>
          <ac:spMkLst>
            <pc:docMk/>
            <pc:sldMk cId="1648800484" sldId="422"/>
            <ac:spMk id="2" creationId="{5D905148-FF8C-4971-A2C3-0BF958D52976}"/>
          </ac:spMkLst>
        </pc:spChg>
        <pc:spChg chg="add del mod">
          <ac:chgData name="Gu, Wenqiang" userId="251612ec-f89a-4676-a250-49ffc40b1583" providerId="ADAL" clId="{AB8CBD21-80F2-4069-9926-31A1459B114A}" dt="2018-08-27T18:07:20.284" v="33" actId="478"/>
          <ac:spMkLst>
            <pc:docMk/>
            <pc:sldMk cId="1648800484" sldId="422"/>
            <ac:spMk id="3" creationId="{D88B596D-3F7C-41D3-9C67-EEF65C7BE4BB}"/>
          </ac:spMkLst>
        </pc:spChg>
      </pc:sldChg>
    </pc:docChg>
  </pc:docChgLst>
  <pc:docChgLst>
    <pc:chgData name="Gu, Wenqiang" userId="251612ec-f89a-4676-a250-49ffc40b1583" providerId="ADAL" clId="{91FC6593-097D-4AC1-8554-E28ACF3F54DA}"/>
    <pc:docChg chg="undo redo custSel addSld delSld modSld sldOrd modMainMaster">
      <pc:chgData name="Gu, Wenqiang" userId="251612ec-f89a-4676-a250-49ffc40b1583" providerId="ADAL" clId="{91FC6593-097D-4AC1-8554-E28ACF3F54DA}" dt="2018-08-13T13:40:55.379" v="9879" actId="1035"/>
      <pc:docMkLst>
        <pc:docMk/>
      </pc:docMkLst>
      <pc:sldChg chg="add ord">
        <pc:chgData name="Gu, Wenqiang" userId="251612ec-f89a-4676-a250-49ffc40b1583" providerId="ADAL" clId="{91FC6593-097D-4AC1-8554-E28ACF3F54DA}" dt="2018-08-13T01:27:45.775" v="6418" actId="14100"/>
        <pc:sldMkLst>
          <pc:docMk/>
          <pc:sldMk cId="1293228048" sldId="261"/>
        </pc:sldMkLst>
      </pc:sldChg>
      <pc:sldChg chg="addSp delSp modSp add">
        <pc:chgData name="Gu, Wenqiang" userId="251612ec-f89a-4676-a250-49ffc40b1583" providerId="ADAL" clId="{91FC6593-097D-4AC1-8554-E28ACF3F54DA}" dt="2018-08-13T04:36:45.222" v="8776" actId="1076"/>
        <pc:sldMkLst>
          <pc:docMk/>
          <pc:sldMk cId="4204232955" sldId="265"/>
        </pc:sldMkLst>
        <pc:spChg chg="add mod">
          <ac:chgData name="Gu, Wenqiang" userId="251612ec-f89a-4676-a250-49ffc40b1583" providerId="ADAL" clId="{91FC6593-097D-4AC1-8554-E28ACF3F54DA}" dt="2018-08-13T04:36:14.759" v="8772" actId="1076"/>
          <ac:spMkLst>
            <pc:docMk/>
            <pc:sldMk cId="4204232955" sldId="265"/>
            <ac:spMk id="2" creationId="{6991D9C5-51B6-42E3-A453-46B1E88F5B01}"/>
          </ac:spMkLst>
        </pc:spChg>
        <pc:spChg chg="mod">
          <ac:chgData name="Gu, Wenqiang" userId="251612ec-f89a-4676-a250-49ffc40b1583" providerId="ADAL" clId="{91FC6593-097D-4AC1-8554-E28ACF3F54DA}" dt="2018-08-07T18:41:13.389" v="2559" actId="2711"/>
          <ac:spMkLst>
            <pc:docMk/>
            <pc:sldMk cId="4204232955" sldId="265"/>
            <ac:spMk id="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38:22.527" v="2538" actId="1076"/>
          <ac:spMkLst>
            <pc:docMk/>
            <pc:sldMk cId="4204232955" sldId="265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38:36.714" v="2540" actId="255"/>
          <ac:spMkLst>
            <pc:docMk/>
            <pc:sldMk cId="4204232955" sldId="265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38:46.661" v="2542" actId="255"/>
          <ac:spMkLst>
            <pc:docMk/>
            <pc:sldMk cId="4204232955" sldId="265"/>
            <ac:spMk id="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38:58.192" v="2544" actId="2711"/>
          <ac:spMkLst>
            <pc:docMk/>
            <pc:sldMk cId="4204232955" sldId="265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38:53.308" v="2543" actId="2711"/>
          <ac:spMkLst>
            <pc:docMk/>
            <pc:sldMk cId="4204232955" sldId="265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0:48.854" v="2556" actId="2711"/>
          <ac:spMkLst>
            <pc:docMk/>
            <pc:sldMk cId="4204232955" sldId="265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0:52.820" v="2557" actId="2711"/>
          <ac:spMkLst>
            <pc:docMk/>
            <pc:sldMk cId="4204232955" sldId="265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17:41.943" v="5621" actId="208"/>
          <ac:spMkLst>
            <pc:docMk/>
            <pc:sldMk cId="4204232955" sldId="265"/>
            <ac:spMk id="1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17:23.887" v="5620" actId="6549"/>
          <ac:spMkLst>
            <pc:docMk/>
            <pc:sldMk cId="4204232955" sldId="265"/>
            <ac:spMk id="1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0:02.128" v="2549" actId="255"/>
          <ac:spMkLst>
            <pc:docMk/>
            <pc:sldMk cId="4204232955" sldId="265"/>
            <ac:spMk id="1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1:57:31.095" v="6602" actId="14100"/>
          <ac:spMkLst>
            <pc:docMk/>
            <pc:sldMk cId="4204232955" sldId="265"/>
            <ac:spMk id="35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35:53.050" v="8771" actId="2711"/>
          <ac:spMkLst>
            <pc:docMk/>
            <pc:sldMk cId="4204232955" sldId="265"/>
            <ac:spMk id="35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36:39.016" v="8775" actId="1076"/>
          <ac:spMkLst>
            <pc:docMk/>
            <pc:sldMk cId="4204232955" sldId="265"/>
            <ac:spMk id="35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36:45.222" v="8776" actId="1076"/>
          <ac:spMkLst>
            <pc:docMk/>
            <pc:sldMk cId="4204232955" sldId="265"/>
            <ac:spMk id="356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07T18:39:43.249" v="2547" actId="478"/>
          <ac:spMkLst>
            <pc:docMk/>
            <pc:sldMk cId="4204232955" sldId="265"/>
            <ac:spMk id="35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17:47.926" v="5623" actId="208"/>
          <ac:spMkLst>
            <pc:docMk/>
            <pc:sldMk cId="4204232955" sldId="265"/>
            <ac:spMk id="36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01:17.569" v="6676" actId="255"/>
          <ac:spMkLst>
            <pc:docMk/>
            <pc:sldMk cId="4204232955" sldId="265"/>
            <ac:spMk id="36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01:10.639" v="6675" actId="255"/>
          <ac:spMkLst>
            <pc:docMk/>
            <pc:sldMk cId="4204232955" sldId="265"/>
            <ac:spMk id="36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35:13.851" v="8740" actId="1076"/>
          <ac:spMkLst>
            <pc:docMk/>
            <pc:sldMk cId="4204232955" sldId="265"/>
            <ac:spMk id="36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17:44.998" v="5622" actId="208"/>
          <ac:spMkLst>
            <pc:docMk/>
            <pc:sldMk cId="4204232955" sldId="265"/>
            <ac:spMk id="36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36:24.631" v="8774" actId="1076"/>
          <ac:spMkLst>
            <pc:docMk/>
            <pc:sldMk cId="4204232955" sldId="265"/>
            <ac:spMk id="367" creationId="{00000000-0000-0000-0000-000000000000}"/>
          </ac:spMkLst>
        </pc:spChg>
      </pc:sldChg>
      <pc:sldChg chg="addSp delSp modSp add">
        <pc:chgData name="Gu, Wenqiang" userId="251612ec-f89a-4676-a250-49ffc40b1583" providerId="ADAL" clId="{91FC6593-097D-4AC1-8554-E28ACF3F54DA}" dt="2018-08-13T02:06:33.022" v="6743" actId="20577"/>
        <pc:sldMkLst>
          <pc:docMk/>
          <pc:sldMk cId="343699543" sldId="266"/>
        </pc:sldMkLst>
        <pc:spChg chg="add mod">
          <ac:chgData name="Gu, Wenqiang" userId="251612ec-f89a-4676-a250-49ffc40b1583" providerId="ADAL" clId="{91FC6593-097D-4AC1-8554-E28ACF3F54DA}" dt="2018-08-07T18:45:17.489" v="2626" actId="1076"/>
          <ac:spMkLst>
            <pc:docMk/>
            <pc:sldMk cId="343699543" sldId="266"/>
            <ac:spMk id="2" creationId="{E8038E1C-CAD7-49D9-A425-A777B36E4F3F}"/>
          </ac:spMkLst>
        </pc:spChg>
        <pc:spChg chg="mod">
          <ac:chgData name="Gu, Wenqiang" userId="251612ec-f89a-4676-a250-49ffc40b1583" providerId="ADAL" clId="{91FC6593-097D-4AC1-8554-E28ACF3F54DA}" dt="2018-08-07T18:50:27.402" v="2701" actId="14100"/>
          <ac:spMkLst>
            <pc:docMk/>
            <pc:sldMk cId="343699543" sldId="266"/>
            <ac:spMk id="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1:52.504" v="2562" actId="1076"/>
          <ac:spMkLst>
            <pc:docMk/>
            <pc:sldMk cId="343699543" sldId="266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3:32.861" v="2565" actId="2711"/>
          <ac:spMkLst>
            <pc:docMk/>
            <pc:sldMk cId="343699543" sldId="266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4:22.193" v="2608" actId="20577"/>
          <ac:spMkLst>
            <pc:docMk/>
            <pc:sldMk cId="343699543" sldId="266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9:36:18.808" v="3140" actId="2711"/>
          <ac:spMkLst>
            <pc:docMk/>
            <pc:sldMk cId="343699543" sldId="266"/>
            <ac:spMk id="7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07T19:36:49.678" v="3149" actId="1038"/>
          <ac:spMkLst>
            <pc:docMk/>
            <pc:sldMk cId="343699543" sldId="266"/>
            <ac:spMk id="12" creationId="{72252078-DC76-4F29-A69B-07A1D0876CDE}"/>
          </ac:spMkLst>
        </pc:spChg>
        <pc:spChg chg="add mod">
          <ac:chgData name="Gu, Wenqiang" userId="251612ec-f89a-4676-a250-49ffc40b1583" providerId="ADAL" clId="{91FC6593-097D-4AC1-8554-E28ACF3F54DA}" dt="2018-08-13T02:06:33.022" v="6743" actId="20577"/>
          <ac:spMkLst>
            <pc:docMk/>
            <pc:sldMk cId="343699543" sldId="266"/>
            <ac:spMk id="13" creationId="{FFE35A9F-8C2E-43E9-B619-B1F8F4FD0F0C}"/>
          </ac:spMkLst>
        </pc:spChg>
        <pc:grpChg chg="del">
          <ac:chgData name="Gu, Wenqiang" userId="251612ec-f89a-4676-a250-49ffc40b1583" providerId="ADAL" clId="{91FC6593-097D-4AC1-8554-E28ACF3F54DA}" dt="2018-08-07T04:14:03.976" v="1004" actId="478"/>
          <ac:grpSpMkLst>
            <pc:docMk/>
            <pc:sldMk cId="343699543" sldId="266"/>
            <ac:grpSpMk id="383" creationId="{00000000-0000-0000-0000-000000000000}"/>
          </ac:grpSpMkLst>
        </pc:grpChg>
      </pc:sldChg>
      <pc:sldChg chg="addSp delSp modSp add ord">
        <pc:chgData name="Gu, Wenqiang" userId="251612ec-f89a-4676-a250-49ffc40b1583" providerId="ADAL" clId="{91FC6593-097D-4AC1-8554-E28ACF3F54DA}" dt="2018-08-13T02:10:56.032" v="6795" actId="14100"/>
        <pc:sldMkLst>
          <pc:docMk/>
          <pc:sldMk cId="4232291359" sldId="267"/>
        </pc:sldMkLst>
        <pc:spChg chg="add mod">
          <ac:chgData name="Gu, Wenqiang" userId="251612ec-f89a-4676-a250-49ffc40b1583" providerId="ADAL" clId="{91FC6593-097D-4AC1-8554-E28ACF3F54DA}" dt="2018-08-13T02:09:54.758" v="6774" actId="1076"/>
          <ac:spMkLst>
            <pc:docMk/>
            <pc:sldMk cId="4232291359" sldId="267"/>
            <ac:spMk id="2" creationId="{54C49465-ED3A-4E33-8B54-CF00B07758FB}"/>
          </ac:spMkLst>
        </pc:spChg>
        <pc:spChg chg="mod">
          <ac:chgData name="Gu, Wenqiang" userId="251612ec-f89a-4676-a250-49ffc40b1583" providerId="ADAL" clId="{91FC6593-097D-4AC1-8554-E28ACF3F54DA}" dt="2018-08-07T18:50:11.033" v="2698" actId="14100"/>
          <ac:spMkLst>
            <pc:docMk/>
            <pc:sldMk cId="4232291359" sldId="267"/>
            <ac:spMk id="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0:46.120" v="2702" actId="2711"/>
          <ac:spMkLst>
            <pc:docMk/>
            <pc:sldMk cId="4232291359" sldId="267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3:00.063" v="2745" actId="20577"/>
          <ac:spMkLst>
            <pc:docMk/>
            <pc:sldMk cId="4232291359" sldId="267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1:21.760" v="2708" actId="255"/>
          <ac:spMkLst>
            <pc:docMk/>
            <pc:sldMk cId="4232291359" sldId="267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1:44.896" v="2711" actId="2711"/>
          <ac:spMkLst>
            <pc:docMk/>
            <pc:sldMk cId="4232291359" sldId="267"/>
            <ac:spMk id="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1:37.288" v="2710" actId="2711"/>
          <ac:spMkLst>
            <pc:docMk/>
            <pc:sldMk cId="4232291359" sldId="267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3:26.256" v="2746" actId="2711"/>
          <ac:spMkLst>
            <pc:docMk/>
            <pc:sldMk cId="4232291359" sldId="267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3:34.353" v="2747" actId="2711"/>
          <ac:spMkLst>
            <pc:docMk/>
            <pc:sldMk cId="4232291359" sldId="267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10:49.439" v="6793" actId="20577"/>
          <ac:spMkLst>
            <pc:docMk/>
            <pc:sldMk cId="4232291359" sldId="267"/>
            <ac:spMk id="38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10:56.032" v="6795" actId="14100"/>
          <ac:spMkLst>
            <pc:docMk/>
            <pc:sldMk cId="4232291359" sldId="267"/>
            <ac:spMk id="39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51:51.261" v="2712" actId="14100"/>
          <ac:spMkLst>
            <pc:docMk/>
            <pc:sldMk cId="4232291359" sldId="267"/>
            <ac:spMk id="399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07T18:50:57.804" v="2705" actId="478"/>
          <ac:spMkLst>
            <pc:docMk/>
            <pc:sldMk cId="4232291359" sldId="267"/>
            <ac:spMk id="404" creationId="{00000000-0000-0000-0000-000000000000}"/>
          </ac:spMkLst>
        </pc:spChg>
        <pc:picChg chg="mod">
          <ac:chgData name="Gu, Wenqiang" userId="251612ec-f89a-4676-a250-49ffc40b1583" providerId="ADAL" clId="{91FC6593-097D-4AC1-8554-E28ACF3F54DA}" dt="2018-08-13T02:09:51.362" v="6773" actId="1076"/>
          <ac:picMkLst>
            <pc:docMk/>
            <pc:sldMk cId="4232291359" sldId="267"/>
            <ac:picMk id="392" creationId="{00000000-0000-0000-0000-000000000000}"/>
          </ac:picMkLst>
        </pc:picChg>
      </pc:sldChg>
      <pc:sldChg chg="modSp add ord">
        <pc:chgData name="Gu, Wenqiang" userId="251612ec-f89a-4676-a250-49ffc40b1583" providerId="ADAL" clId="{91FC6593-097D-4AC1-8554-E28ACF3F54DA}" dt="2018-08-10T18:20:39.553" v="5635" actId="113"/>
        <pc:sldMkLst>
          <pc:docMk/>
          <pc:sldMk cId="3898697303" sldId="268"/>
        </pc:sldMkLst>
        <pc:spChg chg="mod">
          <ac:chgData name="Gu, Wenqiang" userId="251612ec-f89a-4676-a250-49ffc40b1583" providerId="ADAL" clId="{91FC6593-097D-4AC1-8554-E28ACF3F54DA}" dt="2018-08-07T18:50:15.806" v="2699" actId="14100"/>
          <ac:spMkLst>
            <pc:docMk/>
            <pc:sldMk cId="3898697303" sldId="268"/>
            <ac:spMk id="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9:36:30.934" v="3141" actId="2711"/>
          <ac:spMkLst>
            <pc:docMk/>
            <pc:sldMk cId="3898697303" sldId="268"/>
            <ac:spMk id="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9:37.585" v="2691" actId="255"/>
          <ac:spMkLst>
            <pc:docMk/>
            <pc:sldMk cId="3898697303" sldId="268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9:15.204" v="2687" actId="1076"/>
          <ac:spMkLst>
            <pc:docMk/>
            <pc:sldMk cId="3898697303" sldId="268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49:04.051" v="2683" actId="207"/>
          <ac:spMkLst>
            <pc:docMk/>
            <pc:sldMk cId="3898697303" sldId="268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9:37:33.945" v="3152" actId="113"/>
          <ac:spMkLst>
            <pc:docMk/>
            <pc:sldMk cId="3898697303" sldId="268"/>
            <ac:spMk id="7" creationId="{00000000-0000-0000-0000-000000000000}"/>
          </ac:spMkLst>
        </pc:spChg>
      </pc:sldChg>
      <pc:sldChg chg="addSp delSp modSp add ord modTransition">
        <pc:chgData name="Gu, Wenqiang" userId="251612ec-f89a-4676-a250-49ffc40b1583" providerId="ADAL" clId="{91FC6593-097D-4AC1-8554-E28ACF3F54DA}" dt="2018-08-13T04:29:00.213" v="8593" actId="478"/>
        <pc:sldMkLst>
          <pc:docMk/>
          <pc:sldMk cId="2379876619" sldId="270"/>
        </pc:sldMkLst>
        <pc:spChg chg="add del mod">
          <ac:chgData name="Gu, Wenqiang" userId="251612ec-f89a-4676-a250-49ffc40b1583" providerId="ADAL" clId="{91FC6593-097D-4AC1-8554-E28ACF3F54DA}" dt="2018-08-07T17:23:56.994" v="1584" actId="478"/>
          <ac:spMkLst>
            <pc:docMk/>
            <pc:sldMk cId="2379876619" sldId="270"/>
            <ac:spMk id="2" creationId="{D47F81A9-0A06-44B0-BF89-21C15FE173A8}"/>
          </ac:spMkLst>
        </pc:spChg>
        <pc:spChg chg="add del mod">
          <ac:chgData name="Gu, Wenqiang" userId="251612ec-f89a-4676-a250-49ffc40b1583" providerId="ADAL" clId="{91FC6593-097D-4AC1-8554-E28ACF3F54DA}" dt="2018-08-07T17:24:28.215" v="1588" actId="2711"/>
          <ac:spMkLst>
            <pc:docMk/>
            <pc:sldMk cId="2379876619" sldId="270"/>
            <ac:spMk id="3" creationId="{95744BE0-4663-4670-ACED-54C02BB738FE}"/>
          </ac:spMkLst>
        </pc:spChg>
        <pc:spChg chg="mod">
          <ac:chgData name="Gu, Wenqiang" userId="251612ec-f89a-4676-a250-49ffc40b1583" providerId="ADAL" clId="{91FC6593-097D-4AC1-8554-E28ACF3F54DA}" dt="2018-08-07T17:24:32.586" v="1590" actId="2711"/>
          <ac:spMkLst>
            <pc:docMk/>
            <pc:sldMk cId="2379876619" sldId="270"/>
            <ac:spMk id="3" creationId="{00000000-0000-0000-0000-000000000000}"/>
          </ac:spMkLst>
        </pc:spChg>
        <pc:spChg chg="add del mod">
          <ac:chgData name="Gu, Wenqiang" userId="251612ec-f89a-4676-a250-49ffc40b1583" providerId="ADAL" clId="{91FC6593-097D-4AC1-8554-E28ACF3F54DA}" dt="2018-08-07T17:24:28.215" v="1588" actId="2711"/>
          <ac:spMkLst>
            <pc:docMk/>
            <pc:sldMk cId="2379876619" sldId="270"/>
            <ac:spMk id="4" creationId="{4A4409CE-464B-4F69-983D-A754D767C280}"/>
          </ac:spMkLst>
        </pc:spChg>
        <pc:spChg chg="mod">
          <ac:chgData name="Gu, Wenqiang" userId="251612ec-f89a-4676-a250-49ffc40b1583" providerId="ADAL" clId="{91FC6593-097D-4AC1-8554-E28ACF3F54DA}" dt="2018-08-10T18:24:13.522" v="5704" actId="400"/>
          <ac:spMkLst>
            <pc:docMk/>
            <pc:sldMk cId="2379876619" sldId="270"/>
            <ac:spMk id="4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3T04:28:49.007" v="8591" actId="6549"/>
          <ac:spMkLst>
            <pc:docMk/>
            <pc:sldMk cId="2379876619" sldId="270"/>
            <ac:spMk id="5" creationId="{F6F1376B-B491-4D2C-9DD8-B78C2F287887}"/>
          </ac:spMkLst>
        </pc:spChg>
        <pc:spChg chg="mod">
          <ac:chgData name="Gu, Wenqiang" userId="251612ec-f89a-4676-a250-49ffc40b1583" providerId="ADAL" clId="{91FC6593-097D-4AC1-8554-E28ACF3F54DA}" dt="2018-08-07T17:27:25.317" v="1601" actId="1076"/>
          <ac:spMkLst>
            <pc:docMk/>
            <pc:sldMk cId="2379876619" sldId="270"/>
            <ac:spMk id="6" creationId="{00000000-0000-0000-0000-000000000000}"/>
          </ac:spMkLst>
        </pc:spChg>
        <pc:spChg chg="add del mod">
          <ac:chgData name="Gu, Wenqiang" userId="251612ec-f89a-4676-a250-49ffc40b1583" providerId="ADAL" clId="{91FC6593-097D-4AC1-8554-E28ACF3F54DA}" dt="2018-08-07T17:24:42.771" v="1593" actId="478"/>
          <ac:spMkLst>
            <pc:docMk/>
            <pc:sldMk cId="2379876619" sldId="270"/>
            <ac:spMk id="6" creationId="{46E5A5A0-1E1A-4039-9F0D-7442F719C14D}"/>
          </ac:spMkLst>
        </pc:spChg>
        <pc:spChg chg="add mod">
          <ac:chgData name="Gu, Wenqiang" userId="251612ec-f89a-4676-a250-49ffc40b1583" providerId="ADAL" clId="{91FC6593-097D-4AC1-8554-E28ACF3F54DA}" dt="2018-08-07T17:29:40.920" v="1634" actId="1035"/>
          <ac:spMkLst>
            <pc:docMk/>
            <pc:sldMk cId="2379876619" sldId="270"/>
            <ac:spMk id="7" creationId="{6CD62462-9CF4-44C1-AE3C-4EFBE32197CC}"/>
          </ac:spMkLst>
        </pc:spChg>
        <pc:spChg chg="mod">
          <ac:chgData name="Gu, Wenqiang" userId="251612ec-f89a-4676-a250-49ffc40b1583" providerId="ADAL" clId="{91FC6593-097D-4AC1-8554-E28ACF3F54DA}" dt="2018-08-07T17:26:48.323" v="1599" actId="1076"/>
          <ac:spMkLst>
            <pc:docMk/>
            <pc:sldMk cId="2379876619" sldId="270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26:31.173" v="1596" actId="1076"/>
          <ac:spMkLst>
            <pc:docMk/>
            <pc:sldMk cId="2379876619" sldId="270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26:33.578" v="1597" actId="1076"/>
          <ac:spMkLst>
            <pc:docMk/>
            <pc:sldMk cId="2379876619" sldId="270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28:42.659" v="1609" actId="2711"/>
          <ac:spMkLst>
            <pc:docMk/>
            <pc:sldMk cId="2379876619" sldId="270"/>
            <ac:spMk id="11" creationId="{00000000-0000-0000-0000-000000000000}"/>
          </ac:spMkLst>
        </pc:spChg>
        <pc:spChg chg="add">
          <ac:chgData name="Gu, Wenqiang" userId="251612ec-f89a-4676-a250-49ffc40b1583" providerId="ADAL" clId="{91FC6593-097D-4AC1-8554-E28ACF3F54DA}" dt="2018-08-10T18:24:42.172" v="5705" actId="113"/>
          <ac:spMkLst>
            <pc:docMk/>
            <pc:sldMk cId="2379876619" sldId="270"/>
            <ac:spMk id="12" creationId="{44BEB5FF-C0CB-48DF-BFDA-9BA964515D39}"/>
          </ac:spMkLst>
        </pc:spChg>
        <pc:spChg chg="del mod">
          <ac:chgData name="Gu, Wenqiang" userId="251612ec-f89a-4676-a250-49ffc40b1583" providerId="ADAL" clId="{91FC6593-097D-4AC1-8554-E28ACF3F54DA}" dt="2018-08-13T02:32:32.708" v="7094" actId="478"/>
          <ac:spMkLst>
            <pc:docMk/>
            <pc:sldMk cId="2379876619" sldId="270"/>
            <ac:spMk id="15" creationId="{44BEB5FF-C0CB-48DF-BFDA-9BA964515D39}"/>
          </ac:spMkLst>
        </pc:spChg>
        <pc:spChg chg="del mod">
          <ac:chgData name="Gu, Wenqiang" userId="251612ec-f89a-4676-a250-49ffc40b1583" providerId="ADAL" clId="{91FC6593-097D-4AC1-8554-E28ACF3F54DA}" dt="2018-08-13T04:29:00.213" v="8593" actId="478"/>
          <ac:spMkLst>
            <pc:docMk/>
            <pc:sldMk cId="2379876619" sldId="270"/>
            <ac:spMk id="435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13T02:32:22.371" v="7092" actId="478"/>
          <ac:spMkLst>
            <pc:docMk/>
            <pc:sldMk cId="2379876619" sldId="270"/>
            <ac:spMk id="43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21:32.661" v="8475" actId="164"/>
          <ac:spMkLst>
            <pc:docMk/>
            <pc:sldMk cId="2379876619" sldId="270"/>
            <ac:spMk id="43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21:32.661" v="8475" actId="164"/>
          <ac:spMkLst>
            <pc:docMk/>
            <pc:sldMk cId="2379876619" sldId="270"/>
            <ac:spMk id="43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32:46.802" v="7116" actId="1036"/>
          <ac:spMkLst>
            <pc:docMk/>
            <pc:sldMk cId="2379876619" sldId="270"/>
            <ac:spMk id="44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32:46.802" v="7116" actId="1036"/>
          <ac:spMkLst>
            <pc:docMk/>
            <pc:sldMk cId="2379876619" sldId="270"/>
            <ac:spMk id="44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32:46.802" v="7116" actId="1036"/>
          <ac:spMkLst>
            <pc:docMk/>
            <pc:sldMk cId="2379876619" sldId="270"/>
            <ac:spMk id="442" creationId="{00000000-0000-0000-0000-000000000000}"/>
          </ac:spMkLst>
        </pc:spChg>
        <pc:grpChg chg="add mod">
          <ac:chgData name="Gu, Wenqiang" userId="251612ec-f89a-4676-a250-49ffc40b1583" providerId="ADAL" clId="{91FC6593-097D-4AC1-8554-E28ACF3F54DA}" dt="2018-08-13T04:21:32.661" v="8475" actId="164"/>
          <ac:grpSpMkLst>
            <pc:docMk/>
            <pc:sldMk cId="2379876619" sldId="270"/>
            <ac:grpSpMk id="2" creationId="{2A7F6088-3C5A-4A18-9E2B-2FF8AC291909}"/>
          </ac:grpSpMkLst>
        </pc:grpChg>
        <pc:picChg chg="mod">
          <ac:chgData name="Gu, Wenqiang" userId="251612ec-f89a-4676-a250-49ffc40b1583" providerId="ADAL" clId="{91FC6593-097D-4AC1-8554-E28ACF3F54DA}" dt="2018-08-13T04:21:32.661" v="8475" actId="164"/>
          <ac:picMkLst>
            <pc:docMk/>
            <pc:sldMk cId="2379876619" sldId="270"/>
            <ac:picMk id="431" creationId="{00000000-0000-0000-0000-000000000000}"/>
          </ac:picMkLst>
        </pc:picChg>
        <pc:picChg chg="mod ord modCrop">
          <ac:chgData name="Gu, Wenqiang" userId="251612ec-f89a-4676-a250-49ffc40b1583" providerId="ADAL" clId="{91FC6593-097D-4AC1-8554-E28ACF3F54DA}" dt="2018-08-13T02:32:46.802" v="7116" actId="1036"/>
          <ac:picMkLst>
            <pc:docMk/>
            <pc:sldMk cId="2379876619" sldId="270"/>
            <ac:picMk id="439" creationId="{00000000-0000-0000-0000-000000000000}"/>
          </ac:picMkLst>
        </pc:picChg>
      </pc:sldChg>
      <pc:sldChg chg="addSp delSp modSp add modTransition modAnim">
        <pc:chgData name="Gu, Wenqiang" userId="251612ec-f89a-4676-a250-49ffc40b1583" providerId="ADAL" clId="{91FC6593-097D-4AC1-8554-E28ACF3F54DA}" dt="2018-08-13T04:26:11.820" v="8528" actId="1076"/>
        <pc:sldMkLst>
          <pc:docMk/>
          <pc:sldMk cId="3575223557" sldId="271"/>
        </pc:sldMkLst>
        <pc:spChg chg="add mod">
          <ac:chgData name="Gu, Wenqiang" userId="251612ec-f89a-4676-a250-49ffc40b1583" providerId="ADAL" clId="{91FC6593-097D-4AC1-8554-E28ACF3F54DA}" dt="2018-08-07T19:00:13.547" v="2809" actId="2711"/>
          <ac:spMkLst>
            <pc:docMk/>
            <pc:sldMk cId="3575223557" sldId="271"/>
            <ac:spMk id="2" creationId="{0E26D7BA-AFC1-4DF0-BC2B-8C0022428688}"/>
          </ac:spMkLst>
        </pc:spChg>
        <pc:spChg chg="add mod">
          <ac:chgData name="Gu, Wenqiang" userId="251612ec-f89a-4676-a250-49ffc40b1583" providerId="ADAL" clId="{91FC6593-097D-4AC1-8554-E28ACF3F54DA}" dt="2018-08-07T19:41:20.380" v="3156" actId="6549"/>
          <ac:spMkLst>
            <pc:docMk/>
            <pc:sldMk cId="3575223557" sldId="271"/>
            <ac:spMk id="3" creationId="{CAF0948F-9DCF-4B10-B8AD-5EA0F65028AE}"/>
          </ac:spMkLst>
        </pc:spChg>
        <pc:spChg chg="add mod">
          <ac:chgData name="Gu, Wenqiang" userId="251612ec-f89a-4676-a250-49ffc40b1583" providerId="ADAL" clId="{91FC6593-097D-4AC1-8554-E28ACF3F54DA}" dt="2018-08-07T17:35:04.307" v="1783" actId="1076"/>
          <ac:spMkLst>
            <pc:docMk/>
            <pc:sldMk cId="3575223557" sldId="271"/>
            <ac:spMk id="4" creationId="{B210BE6A-5E35-4773-ACD4-4B9A2CCE211B}"/>
          </ac:spMkLst>
        </pc:spChg>
        <pc:spChg chg="add del mod ord">
          <ac:chgData name="Gu, Wenqiang" userId="251612ec-f89a-4676-a250-49ffc40b1583" providerId="ADAL" clId="{91FC6593-097D-4AC1-8554-E28ACF3F54DA}" dt="2018-08-13T04:26:11.820" v="8528" actId="1076"/>
          <ac:spMkLst>
            <pc:docMk/>
            <pc:sldMk cId="3575223557" sldId="271"/>
            <ac:spMk id="5" creationId="{5B2DBC2C-4B74-4BEF-B469-7CB9D0C733F9}"/>
          </ac:spMkLst>
        </pc:spChg>
        <pc:spChg chg="mod">
          <ac:chgData name="Gu, Wenqiang" userId="251612ec-f89a-4676-a250-49ffc40b1583" providerId="ADAL" clId="{91FC6593-097D-4AC1-8554-E28ACF3F54DA}" dt="2018-08-07T17:30:28.073" v="1639" actId="2711"/>
          <ac:spMkLst>
            <pc:docMk/>
            <pc:sldMk cId="3575223557" sldId="271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31:00.095" v="1645" actId="2711"/>
          <ac:spMkLst>
            <pc:docMk/>
            <pc:sldMk cId="3575223557" sldId="271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39:38.575" v="1938" actId="207"/>
          <ac:spMkLst>
            <pc:docMk/>
            <pc:sldMk cId="3575223557" sldId="271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35:34.741" v="1787" actId="14100"/>
          <ac:spMkLst>
            <pc:docMk/>
            <pc:sldMk cId="3575223557" sldId="271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35:14.028" v="1784" actId="2711"/>
          <ac:spMkLst>
            <pc:docMk/>
            <pc:sldMk cId="3575223557" sldId="271"/>
            <ac:spMk id="1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23:11.784" v="8495" actId="14100"/>
          <ac:spMkLst>
            <pc:docMk/>
            <pc:sldMk cId="3575223557" sldId="271"/>
            <ac:spMk id="29" creationId="{F2EEE41B-F102-478D-99CF-12C17F081B12}"/>
          </ac:spMkLst>
        </pc:spChg>
        <pc:spChg chg="mod">
          <ac:chgData name="Gu, Wenqiang" userId="251612ec-f89a-4676-a250-49ffc40b1583" providerId="ADAL" clId="{91FC6593-097D-4AC1-8554-E28ACF3F54DA}" dt="2018-08-07T17:35:04.307" v="1783" actId="1076"/>
          <ac:spMkLst>
            <pc:docMk/>
            <pc:sldMk cId="3575223557" sldId="271"/>
            <ac:spMk id="451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13T04:23:30.625" v="8501" actId="478"/>
          <ac:spMkLst>
            <pc:docMk/>
            <pc:sldMk cId="3575223557" sldId="271"/>
            <ac:spMk id="453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13T04:23:18.647" v="8496" actId="478"/>
          <ac:spMkLst>
            <pc:docMk/>
            <pc:sldMk cId="3575223557" sldId="271"/>
            <ac:spMk id="454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07T17:38:51.379" v="1929" actId="478"/>
          <ac:spMkLst>
            <pc:docMk/>
            <pc:sldMk cId="3575223557" sldId="271"/>
            <ac:spMk id="45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21:49.505" v="8479" actId="164"/>
          <ac:spMkLst>
            <pc:docMk/>
            <pc:sldMk cId="3575223557" sldId="271"/>
            <ac:spMk id="457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07T17:32:21.419" v="1654" actId="478"/>
          <ac:spMkLst>
            <pc:docMk/>
            <pc:sldMk cId="3575223557" sldId="271"/>
            <ac:spMk id="459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07T17:32:22.338" v="1655" actId="478"/>
          <ac:spMkLst>
            <pc:docMk/>
            <pc:sldMk cId="3575223557" sldId="271"/>
            <ac:spMk id="46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2:35:45.130" v="7119" actId="14100"/>
          <ac:spMkLst>
            <pc:docMk/>
            <pc:sldMk cId="3575223557" sldId="271"/>
            <ac:spMk id="462" creationId="{00000000-0000-0000-0000-000000000000}"/>
          </ac:spMkLst>
        </pc:spChg>
        <pc:grpChg chg="add mod ord">
          <ac:chgData name="Gu, Wenqiang" userId="251612ec-f89a-4676-a250-49ffc40b1583" providerId="ADAL" clId="{91FC6593-097D-4AC1-8554-E28ACF3F54DA}" dt="2018-08-13T04:26:08.718" v="8527" actId="1076"/>
          <ac:grpSpMkLst>
            <pc:docMk/>
            <pc:sldMk cId="3575223557" sldId="271"/>
            <ac:grpSpMk id="6" creationId="{A7D9C02D-0746-4EF1-990D-70A066B5BC61}"/>
          </ac:grpSpMkLst>
        </pc:grpChg>
        <pc:grpChg chg="add del mod">
          <ac:chgData name="Gu, Wenqiang" userId="251612ec-f89a-4676-a250-49ffc40b1583" providerId="ADAL" clId="{91FC6593-097D-4AC1-8554-E28ACF3F54DA}" dt="2018-08-13T04:22:13.993" v="8482" actId="478"/>
          <ac:grpSpMkLst>
            <pc:docMk/>
            <pc:sldMk cId="3575223557" sldId="271"/>
            <ac:grpSpMk id="21" creationId="{BAB49A83-F71F-407B-B28E-CCC59FAE2D49}"/>
          </ac:grpSpMkLst>
        </pc:grpChg>
        <pc:grpChg chg="add del mod">
          <ac:chgData name="Gu, Wenqiang" userId="251612ec-f89a-4676-a250-49ffc40b1583" providerId="ADAL" clId="{91FC6593-097D-4AC1-8554-E28ACF3F54DA}" dt="2018-08-13T04:25:48.831" v="8525" actId="478"/>
          <ac:grpSpMkLst>
            <pc:docMk/>
            <pc:sldMk cId="3575223557" sldId="271"/>
            <ac:grpSpMk id="25" creationId="{CB7E7029-6A2B-4583-B03F-8B0B6C8CEEE7}"/>
          </ac:grpSpMkLst>
        </pc:grpChg>
        <pc:grpChg chg="del">
          <ac:chgData name="Gu, Wenqiang" userId="251612ec-f89a-4676-a250-49ffc40b1583" providerId="ADAL" clId="{91FC6593-097D-4AC1-8554-E28ACF3F54DA}" dt="2018-08-07T03:26:11.441" v="355" actId="478"/>
          <ac:grpSpMkLst>
            <pc:docMk/>
            <pc:sldMk cId="3575223557" sldId="271"/>
            <ac:grpSpMk id="466" creationId="{00000000-0000-0000-0000-000000000000}"/>
          </ac:grpSpMkLst>
        </pc:grpChg>
        <pc:picChg chg="mod">
          <ac:chgData name="Gu, Wenqiang" userId="251612ec-f89a-4676-a250-49ffc40b1583" providerId="ADAL" clId="{91FC6593-097D-4AC1-8554-E28ACF3F54DA}" dt="2018-08-13T04:21:49.505" v="8479" actId="164"/>
          <ac:picMkLst>
            <pc:docMk/>
            <pc:sldMk cId="3575223557" sldId="271"/>
            <ac:picMk id="444" creationId="{00000000-0000-0000-0000-000000000000}"/>
          </ac:picMkLst>
        </pc:picChg>
        <pc:picChg chg="del">
          <ac:chgData name="Gu, Wenqiang" userId="251612ec-f89a-4676-a250-49ffc40b1583" providerId="ADAL" clId="{91FC6593-097D-4AC1-8554-E28ACF3F54DA}" dt="2018-08-07T17:38:35.870" v="1925" actId="478"/>
          <ac:picMkLst>
            <pc:docMk/>
            <pc:sldMk cId="3575223557" sldId="271"/>
            <ac:picMk id="452" creationId="{00000000-0000-0000-0000-000000000000}"/>
          </ac:picMkLst>
        </pc:picChg>
        <pc:picChg chg="del mod">
          <ac:chgData name="Gu, Wenqiang" userId="251612ec-f89a-4676-a250-49ffc40b1583" providerId="ADAL" clId="{91FC6593-097D-4AC1-8554-E28ACF3F54DA}" dt="2018-08-07T17:34:42.205" v="1779" actId="478"/>
          <ac:picMkLst>
            <pc:docMk/>
            <pc:sldMk cId="3575223557" sldId="271"/>
            <ac:picMk id="461" creationId="{00000000-0000-0000-0000-000000000000}"/>
          </ac:picMkLst>
        </pc:picChg>
        <pc:cxnChg chg="add del mod">
          <ac:chgData name="Gu, Wenqiang" userId="251612ec-f89a-4676-a250-49ffc40b1583" providerId="ADAL" clId="{91FC6593-097D-4AC1-8554-E28ACF3F54DA}" dt="2018-08-13T04:23:20.016" v="8497" actId="478"/>
          <ac:cxnSpMkLst>
            <pc:docMk/>
            <pc:sldMk cId="3575223557" sldId="271"/>
            <ac:cxnSpMk id="7" creationId="{FB60D750-C1A2-435C-B6AE-D09903A0C794}"/>
          </ac:cxnSpMkLst>
        </pc:cxnChg>
      </pc:sldChg>
      <pc:sldChg chg="addSp delSp modSp add">
        <pc:chgData name="Gu, Wenqiang" userId="251612ec-f89a-4676-a250-49ffc40b1583" providerId="ADAL" clId="{91FC6593-097D-4AC1-8554-E28ACF3F54DA}" dt="2018-08-13T04:58:05.994" v="9270" actId="1035"/>
        <pc:sldMkLst>
          <pc:docMk/>
          <pc:sldMk cId="2226668239" sldId="272"/>
        </pc:sldMkLst>
        <pc:spChg chg="add del mod">
          <ac:chgData name="Gu, Wenqiang" userId="251612ec-f89a-4676-a250-49ffc40b1583" providerId="ADAL" clId="{91FC6593-097D-4AC1-8554-E28ACF3F54DA}" dt="2018-08-13T04:43:51.322" v="8909" actId="478"/>
          <ac:spMkLst>
            <pc:docMk/>
            <pc:sldMk cId="2226668239" sldId="272"/>
            <ac:spMk id="2" creationId="{9C3AD33C-15C2-4EB9-95EF-8AC0505076D8}"/>
          </ac:spMkLst>
        </pc:spChg>
        <pc:spChg chg="add mod">
          <ac:chgData name="Gu, Wenqiang" userId="251612ec-f89a-4676-a250-49ffc40b1583" providerId="ADAL" clId="{91FC6593-097D-4AC1-8554-E28ACF3F54DA}" dt="2018-08-13T04:58:05.994" v="9270" actId="1035"/>
          <ac:spMkLst>
            <pc:docMk/>
            <pc:sldMk cId="2226668239" sldId="272"/>
            <ac:spMk id="3" creationId="{5A37DE5A-7E97-423F-A4DC-31B861F93885}"/>
          </ac:spMkLst>
        </pc:spChg>
        <pc:spChg chg="mod">
          <ac:chgData name="Gu, Wenqiang" userId="251612ec-f89a-4676-a250-49ffc40b1583" providerId="ADAL" clId="{91FC6593-097D-4AC1-8554-E28ACF3F54DA}" dt="2018-08-07T17:59:51.567" v="2298" actId="14100"/>
          <ac:spMkLst>
            <pc:docMk/>
            <pc:sldMk cId="2226668239" sldId="272"/>
            <ac:spMk id="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1:32.374" v="1946" actId="2711"/>
          <ac:spMkLst>
            <pc:docMk/>
            <pc:sldMk cId="2226668239" sldId="272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3:46.222" v="1969" actId="2711"/>
          <ac:spMkLst>
            <pc:docMk/>
            <pc:sldMk cId="2226668239" sldId="272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20:42:27.491" v="3555" actId="207"/>
          <ac:spMkLst>
            <pc:docMk/>
            <pc:sldMk cId="2226668239" sldId="272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4:32.225" v="1974" actId="1076"/>
          <ac:spMkLst>
            <pc:docMk/>
            <pc:sldMk cId="2226668239" sldId="272"/>
            <ac:spMk id="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5:32.100" v="1987" actId="1076"/>
          <ac:spMkLst>
            <pc:docMk/>
            <pc:sldMk cId="2226668239" sldId="272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5:55.561" v="1990" actId="14100"/>
          <ac:spMkLst>
            <pc:docMk/>
            <pc:sldMk cId="2226668239" sldId="272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3:36.568" v="1962" actId="2711"/>
          <ac:spMkLst>
            <pc:docMk/>
            <pc:sldMk cId="2226668239" sldId="272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3:18.655" v="1960" actId="255"/>
          <ac:spMkLst>
            <pc:docMk/>
            <pc:sldMk cId="2226668239" sldId="272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46:09.259" v="1992" actId="255"/>
          <ac:spMkLst>
            <pc:docMk/>
            <pc:sldMk cId="2226668239" sldId="272"/>
            <ac:spMk id="1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28:27.658" v="5749" actId="20577"/>
          <ac:spMkLst>
            <pc:docMk/>
            <pc:sldMk cId="2226668239" sldId="272"/>
            <ac:spMk id="1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55:26.171" v="9138" actId="2711"/>
          <ac:spMkLst>
            <pc:docMk/>
            <pc:sldMk cId="2226668239" sldId="272"/>
            <ac:spMk id="47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50:41.963" v="9007" actId="1076"/>
          <ac:spMkLst>
            <pc:docMk/>
            <pc:sldMk cId="2226668239" sldId="272"/>
            <ac:spMk id="474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13T04:46:26.287" v="8966" actId="478"/>
          <ac:spMkLst>
            <pc:docMk/>
            <pc:sldMk cId="2226668239" sldId="272"/>
            <ac:spMk id="475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13T04:43:55.051" v="8911" actId="478"/>
          <ac:spMkLst>
            <pc:docMk/>
            <pc:sldMk cId="2226668239" sldId="272"/>
            <ac:spMk id="476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13T03:02:23.770" v="7456" actId="478"/>
          <ac:spMkLst>
            <pc:docMk/>
            <pc:sldMk cId="2226668239" sldId="272"/>
            <ac:spMk id="477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13T03:00:02.677" v="7368" actId="478"/>
          <ac:spMkLst>
            <pc:docMk/>
            <pc:sldMk cId="2226668239" sldId="272"/>
            <ac:spMk id="47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57:52.972" v="9256" actId="207"/>
          <ac:spMkLst>
            <pc:docMk/>
            <pc:sldMk cId="2226668239" sldId="272"/>
            <ac:spMk id="47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45:50.910" v="8964" actId="207"/>
          <ac:spMkLst>
            <pc:docMk/>
            <pc:sldMk cId="2226668239" sldId="272"/>
            <ac:spMk id="48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45:55.834" v="8965" actId="208"/>
          <ac:spMkLst>
            <pc:docMk/>
            <pc:sldMk cId="2226668239" sldId="272"/>
            <ac:spMk id="48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46:50.242" v="8972" actId="164"/>
          <ac:spMkLst>
            <pc:docMk/>
            <pc:sldMk cId="2226668239" sldId="272"/>
            <ac:spMk id="48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46:50.242" v="8972" actId="164"/>
          <ac:spMkLst>
            <pc:docMk/>
            <pc:sldMk cId="2226668239" sldId="272"/>
            <ac:spMk id="484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13T02:55:57.312" v="7350" actId="478"/>
          <ac:spMkLst>
            <pc:docMk/>
            <pc:sldMk cId="2226668239" sldId="272"/>
            <ac:spMk id="485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07T17:42:03.048" v="1951" actId="478"/>
          <ac:spMkLst>
            <pc:docMk/>
            <pc:sldMk cId="2226668239" sldId="272"/>
            <ac:spMk id="486" creationId="{00000000-0000-0000-0000-000000000000}"/>
          </ac:spMkLst>
        </pc:spChg>
        <pc:grpChg chg="add mod">
          <ac:chgData name="Gu, Wenqiang" userId="251612ec-f89a-4676-a250-49ffc40b1583" providerId="ADAL" clId="{91FC6593-097D-4AC1-8554-E28ACF3F54DA}" dt="2018-08-13T04:58:03.880" v="9263" actId="1035"/>
          <ac:grpSpMkLst>
            <pc:docMk/>
            <pc:sldMk cId="2226668239" sldId="272"/>
            <ac:grpSpMk id="11" creationId="{59504154-2372-4684-B1B5-64DDC97C1B6C}"/>
          </ac:grpSpMkLst>
        </pc:grpChg>
        <pc:picChg chg="del mod modCrop">
          <ac:chgData name="Gu, Wenqiang" userId="251612ec-f89a-4676-a250-49ffc40b1583" providerId="ADAL" clId="{91FC6593-097D-4AC1-8554-E28ACF3F54DA}" dt="2018-08-13T04:43:49.657" v="8908" actId="478"/>
          <ac:picMkLst>
            <pc:docMk/>
            <pc:sldMk cId="2226668239" sldId="272"/>
            <ac:picMk id="468" creationId="{00000000-0000-0000-0000-000000000000}"/>
          </ac:picMkLst>
        </pc:picChg>
        <pc:picChg chg="mod">
          <ac:chgData name="Gu, Wenqiang" userId="251612ec-f89a-4676-a250-49ffc40b1583" providerId="ADAL" clId="{91FC6593-097D-4AC1-8554-E28ACF3F54DA}" dt="2018-08-13T04:46:50.242" v="8972" actId="164"/>
          <ac:picMkLst>
            <pc:docMk/>
            <pc:sldMk cId="2226668239" sldId="272"/>
            <ac:picMk id="481" creationId="{00000000-0000-0000-0000-000000000000}"/>
          </ac:picMkLst>
        </pc:picChg>
        <pc:cxnChg chg="add del mod">
          <ac:chgData name="Gu, Wenqiang" userId="251612ec-f89a-4676-a250-49ffc40b1583" providerId="ADAL" clId="{91FC6593-097D-4AC1-8554-E28ACF3F54DA}" dt="2018-08-13T03:02:58.227" v="7462" actId="478"/>
          <ac:cxnSpMkLst>
            <pc:docMk/>
            <pc:sldMk cId="2226668239" sldId="272"/>
            <ac:cxnSpMk id="5" creationId="{35586166-5647-4774-99EF-5A0D14F6360B}"/>
          </ac:cxnSpMkLst>
        </pc:cxnChg>
        <pc:cxnChg chg="add del mod">
          <ac:chgData name="Gu, Wenqiang" userId="251612ec-f89a-4676-a250-49ffc40b1583" providerId="ADAL" clId="{91FC6593-097D-4AC1-8554-E28ACF3F54DA}" dt="2018-08-13T04:43:52.667" v="8910" actId="478"/>
          <ac:cxnSpMkLst>
            <pc:docMk/>
            <pc:sldMk cId="2226668239" sldId="272"/>
            <ac:cxnSpMk id="9" creationId="{DABF64E7-C23F-4B19-9B72-2EB89F7DC76D}"/>
          </ac:cxnSpMkLst>
        </pc:cxnChg>
      </pc:sldChg>
      <pc:sldChg chg="delSp modSp add ord">
        <pc:chgData name="Gu, Wenqiang" userId="251612ec-f89a-4676-a250-49ffc40b1583" providerId="ADAL" clId="{91FC6593-097D-4AC1-8554-E28ACF3F54DA}" dt="2018-08-13T05:52:52.799" v="9869" actId="14100"/>
        <pc:sldMkLst>
          <pc:docMk/>
          <pc:sldMk cId="884515125" sldId="276"/>
        </pc:sldMkLst>
        <pc:spChg chg="mod">
          <ac:chgData name="Gu, Wenqiang" userId="251612ec-f89a-4676-a250-49ffc40b1583" providerId="ADAL" clId="{91FC6593-097D-4AC1-8554-E28ACF3F54DA}" dt="2018-08-07T20:18:52.707" v="3480" actId="14100"/>
          <ac:spMkLst>
            <pc:docMk/>
            <pc:sldMk cId="884515125" sldId="276"/>
            <ac:spMk id="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19:57.454" v="2372" actId="1076"/>
          <ac:spMkLst>
            <pc:docMk/>
            <pc:sldMk cId="884515125" sldId="276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0:07.853" v="2374" actId="1076"/>
          <ac:spMkLst>
            <pc:docMk/>
            <pc:sldMk cId="884515125" sldId="276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0:01.518" v="2373" actId="1076"/>
          <ac:spMkLst>
            <pc:docMk/>
            <pc:sldMk cId="884515125" sldId="276"/>
            <ac:spMk id="1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0:07.853" v="2374" actId="1076"/>
          <ac:spMkLst>
            <pc:docMk/>
            <pc:sldMk cId="884515125" sldId="276"/>
            <ac:spMk id="1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19:38.174" v="2370" actId="1076"/>
          <ac:spMkLst>
            <pc:docMk/>
            <pc:sldMk cId="884515125" sldId="276"/>
            <ac:spMk id="56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19:31.750" v="2369" actId="1076"/>
          <ac:spMkLst>
            <pc:docMk/>
            <pc:sldMk cId="884515125" sldId="276"/>
            <ac:spMk id="56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19:25.539" v="2368" actId="1076"/>
          <ac:spMkLst>
            <pc:docMk/>
            <pc:sldMk cId="884515125" sldId="276"/>
            <ac:spMk id="57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19:21.423" v="2367" actId="1076"/>
          <ac:spMkLst>
            <pc:docMk/>
            <pc:sldMk cId="884515125" sldId="276"/>
            <ac:spMk id="573" creationId="{00000000-0000-0000-0000-000000000000}"/>
          </ac:spMkLst>
        </pc:spChg>
        <pc:grpChg chg="del">
          <ac:chgData name="Gu, Wenqiang" userId="251612ec-f89a-4676-a250-49ffc40b1583" providerId="ADAL" clId="{91FC6593-097D-4AC1-8554-E28ACF3F54DA}" dt="2018-08-07T18:18:54.723" v="2363" actId="478"/>
          <ac:grpSpMkLst>
            <pc:docMk/>
            <pc:sldMk cId="884515125" sldId="276"/>
            <ac:grpSpMk id="583" creationId="{00000000-0000-0000-0000-000000000000}"/>
          </ac:grpSpMkLst>
        </pc:grpChg>
        <pc:grpChg chg="del">
          <ac:chgData name="Gu, Wenqiang" userId="251612ec-f89a-4676-a250-49ffc40b1583" providerId="ADAL" clId="{91FC6593-097D-4AC1-8554-E28ACF3F54DA}" dt="2018-08-07T18:18:56.080" v="2364" actId="478"/>
          <ac:grpSpMkLst>
            <pc:docMk/>
            <pc:sldMk cId="884515125" sldId="276"/>
            <ac:grpSpMk id="587" creationId="{00000000-0000-0000-0000-000000000000}"/>
          </ac:grpSpMkLst>
        </pc:grpChg>
        <pc:grpChg chg="del">
          <ac:chgData name="Gu, Wenqiang" userId="251612ec-f89a-4676-a250-49ffc40b1583" providerId="ADAL" clId="{91FC6593-097D-4AC1-8554-E28ACF3F54DA}" dt="2018-08-07T18:18:57.597" v="2365" actId="478"/>
          <ac:grpSpMkLst>
            <pc:docMk/>
            <pc:sldMk cId="884515125" sldId="276"/>
            <ac:grpSpMk id="591" creationId="{00000000-0000-0000-0000-000000000000}"/>
          </ac:grpSpMkLst>
        </pc:grpChg>
        <pc:grpChg chg="del">
          <ac:chgData name="Gu, Wenqiang" userId="251612ec-f89a-4676-a250-49ffc40b1583" providerId="ADAL" clId="{91FC6593-097D-4AC1-8554-E28ACF3F54DA}" dt="2018-08-07T18:18:59.066" v="2366" actId="478"/>
          <ac:grpSpMkLst>
            <pc:docMk/>
            <pc:sldMk cId="884515125" sldId="276"/>
            <ac:grpSpMk id="595" creationId="{00000000-0000-0000-0000-000000000000}"/>
          </ac:grpSpMkLst>
        </pc:grpChg>
      </pc:sldChg>
      <pc:sldChg chg="addSp delSp modSp add">
        <pc:chgData name="Gu, Wenqiang" userId="251612ec-f89a-4676-a250-49ffc40b1583" providerId="ADAL" clId="{91FC6593-097D-4AC1-8554-E28ACF3F54DA}" dt="2018-08-13T05:55:25.935" v="9874" actId="14100"/>
        <pc:sldMkLst>
          <pc:docMk/>
          <pc:sldMk cId="2695577010" sldId="278"/>
        </pc:sldMkLst>
        <pc:spChg chg="add del mod">
          <ac:chgData name="Gu, Wenqiang" userId="251612ec-f89a-4676-a250-49ffc40b1583" providerId="ADAL" clId="{91FC6593-097D-4AC1-8554-E28ACF3F54DA}" dt="2018-08-07T18:21:44.111" v="2382" actId="478"/>
          <ac:spMkLst>
            <pc:docMk/>
            <pc:sldMk cId="2695577010" sldId="278"/>
            <ac:spMk id="2" creationId="{90B385D1-FF86-40BF-AC8F-67C2B8A34EFA}"/>
          </ac:spMkLst>
        </pc:spChg>
        <pc:spChg chg="add del mod">
          <ac:chgData name="Gu, Wenqiang" userId="251612ec-f89a-4676-a250-49ffc40b1583" providerId="ADAL" clId="{91FC6593-097D-4AC1-8554-E28ACF3F54DA}" dt="2018-08-13T03:25:29.270" v="7768" actId="478"/>
          <ac:spMkLst>
            <pc:docMk/>
            <pc:sldMk cId="2695577010" sldId="278"/>
            <ac:spMk id="2" creationId="{269CC05A-760C-4EBF-A059-3BE96CD046E9}"/>
          </ac:spMkLst>
        </pc:spChg>
        <pc:spChg chg="add mod">
          <ac:chgData name="Gu, Wenqiang" userId="251612ec-f89a-4676-a250-49ffc40b1583" providerId="ADAL" clId="{91FC6593-097D-4AC1-8554-E28ACF3F54DA}" dt="2018-08-13T05:55:14.448" v="9871" actId="14100"/>
          <ac:spMkLst>
            <pc:docMk/>
            <pc:sldMk cId="2695577010" sldId="278"/>
            <ac:spMk id="3" creationId="{7F191B1D-BAE3-411B-B7F9-9366AB426EE9}"/>
          </ac:spMkLst>
        </pc:spChg>
        <pc:spChg chg="mod">
          <ac:chgData name="Gu, Wenqiang" userId="251612ec-f89a-4676-a250-49ffc40b1583" providerId="ADAL" clId="{91FC6593-097D-4AC1-8554-E28ACF3F54DA}" dt="2018-08-07T20:17:56.177" v="3477" actId="14100"/>
          <ac:spMkLst>
            <pc:docMk/>
            <pc:sldMk cId="2695577010" sldId="278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6:49.647" v="2462" actId="2711"/>
          <ac:spMkLst>
            <pc:docMk/>
            <pc:sldMk cId="2695577010" sldId="278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49:05.092" v="5800" actId="20577"/>
          <ac:spMkLst>
            <pc:docMk/>
            <pc:sldMk cId="2695577010" sldId="278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3:28.360" v="2412" actId="1076"/>
          <ac:spMkLst>
            <pc:docMk/>
            <pc:sldMk cId="2695577010" sldId="278"/>
            <ac:spMk id="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21:23:55.777" v="3772" actId="2711"/>
          <ac:spMkLst>
            <pc:docMk/>
            <pc:sldMk cId="2695577010" sldId="278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6:22.511" v="2459" actId="1076"/>
          <ac:spMkLst>
            <pc:docMk/>
            <pc:sldMk cId="2695577010" sldId="278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9:13:42.428" v="3006" actId="1036"/>
          <ac:spMkLst>
            <pc:docMk/>
            <pc:sldMk cId="2695577010" sldId="278"/>
            <ac:spMk id="1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18:50:43.015" v="5814" actId="6549"/>
          <ac:spMkLst>
            <pc:docMk/>
            <pc:sldMk cId="2695577010" sldId="278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3:42.314" v="2415" actId="1076"/>
          <ac:spMkLst>
            <pc:docMk/>
            <pc:sldMk cId="2695577010" sldId="278"/>
            <ac:spMk id="12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07T18:23:59.641" v="2419" actId="1076"/>
          <ac:spMkLst>
            <pc:docMk/>
            <pc:sldMk cId="2695577010" sldId="278"/>
            <ac:spMk id="21" creationId="{663104AC-1EB7-4674-B393-147853656C48}"/>
          </ac:spMkLst>
        </pc:spChg>
        <pc:spChg chg="mod">
          <ac:chgData name="Gu, Wenqiang" userId="251612ec-f89a-4676-a250-49ffc40b1583" providerId="ADAL" clId="{91FC6593-097D-4AC1-8554-E28ACF3F54DA}" dt="2018-08-13T05:55:25.935" v="9874" actId="14100"/>
          <ac:spMkLst>
            <pc:docMk/>
            <pc:sldMk cId="2695577010" sldId="278"/>
            <ac:spMk id="61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3:47.267" v="2417" actId="14100"/>
          <ac:spMkLst>
            <pc:docMk/>
            <pc:sldMk cId="2695577010" sldId="278"/>
            <ac:spMk id="61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3:30.626" v="2413" actId="14100"/>
          <ac:spMkLst>
            <pc:docMk/>
            <pc:sldMk cId="2695577010" sldId="278"/>
            <ac:spMk id="62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08:51.761" v="8411" actId="20577"/>
          <ac:spMkLst>
            <pc:docMk/>
            <pc:sldMk cId="2695577010" sldId="278"/>
            <ac:spMk id="62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8:26:29.485" v="2460" actId="14100"/>
          <ac:spMkLst>
            <pc:docMk/>
            <pc:sldMk cId="2695577010" sldId="278"/>
            <ac:spMk id="62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29:12.460" v="7833" actId="1036"/>
          <ac:spMkLst>
            <pc:docMk/>
            <pc:sldMk cId="2695577010" sldId="278"/>
            <ac:spMk id="62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29:12.460" v="7833" actId="1036"/>
          <ac:spMkLst>
            <pc:docMk/>
            <pc:sldMk cId="2695577010" sldId="278"/>
            <ac:spMk id="625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07T19:07:27.713" v="2875" actId="478"/>
          <ac:spMkLst>
            <pc:docMk/>
            <pc:sldMk cId="2695577010" sldId="278"/>
            <ac:spMk id="626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10T18:51:17.537" v="5835" actId="478"/>
          <ac:spMkLst>
            <pc:docMk/>
            <pc:sldMk cId="2695577010" sldId="278"/>
            <ac:spMk id="627" creationId="{00000000-0000-0000-0000-000000000000}"/>
          </ac:spMkLst>
        </pc:spChg>
        <pc:picChg chg="del mod">
          <ac:chgData name="Gu, Wenqiang" userId="251612ec-f89a-4676-a250-49ffc40b1583" providerId="ADAL" clId="{91FC6593-097D-4AC1-8554-E28ACF3F54DA}" dt="2018-08-07T18:26:42.524" v="2461" actId="478"/>
          <ac:picMkLst>
            <pc:docMk/>
            <pc:sldMk cId="2695577010" sldId="278"/>
            <ac:picMk id="629" creationId="{00000000-0000-0000-0000-000000000000}"/>
          </ac:picMkLst>
        </pc:picChg>
        <pc:picChg chg="del mod">
          <ac:chgData name="Gu, Wenqiang" userId="251612ec-f89a-4676-a250-49ffc40b1583" providerId="ADAL" clId="{91FC6593-097D-4AC1-8554-E28ACF3F54DA}" dt="2018-08-07T18:24:04.175" v="2420" actId="478"/>
          <ac:picMkLst>
            <pc:docMk/>
            <pc:sldMk cId="2695577010" sldId="278"/>
            <ac:picMk id="630" creationId="{00000000-0000-0000-0000-000000000000}"/>
          </ac:picMkLst>
        </pc:picChg>
      </pc:sldChg>
      <pc:sldChg chg="addSp delSp modSp add">
        <pc:chgData name="Gu, Wenqiang" userId="251612ec-f89a-4676-a250-49ffc40b1583" providerId="ADAL" clId="{91FC6593-097D-4AC1-8554-E28ACF3F54DA}" dt="2018-08-10T01:56:01.980" v="5334" actId="20577"/>
        <pc:sldMkLst>
          <pc:docMk/>
          <pc:sldMk cId="3461795261" sldId="281"/>
        </pc:sldMkLst>
        <pc:spChg chg="mod">
          <ac:chgData name="Gu, Wenqiang" userId="251612ec-f89a-4676-a250-49ffc40b1583" providerId="ADAL" clId="{91FC6593-097D-4AC1-8554-E28ACF3F54DA}" dt="2018-08-07T20:18:55.831" v="3481" actId="14100"/>
          <ac:spMkLst>
            <pc:docMk/>
            <pc:sldMk cId="3461795261" sldId="281"/>
            <ac:spMk id="2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0T01:56:01.980" v="5334" actId="20577"/>
          <ac:spMkLst>
            <pc:docMk/>
            <pc:sldMk cId="3461795261" sldId="281"/>
            <ac:spMk id="10" creationId="{05521594-40A3-48CA-B86B-7CB943786DA4}"/>
          </ac:spMkLst>
        </pc:spChg>
        <pc:spChg chg="mod">
          <ac:chgData name="Gu, Wenqiang" userId="251612ec-f89a-4676-a250-49ffc40b1583" providerId="ADAL" clId="{91FC6593-097D-4AC1-8554-E28ACF3F54DA}" dt="2018-08-07T22:47:44.203" v="3960" actId="14100"/>
          <ac:spMkLst>
            <pc:docMk/>
            <pc:sldMk cId="3461795261" sldId="281"/>
            <ac:spMk id="642" creationId="{00000000-0000-0000-0000-000000000000}"/>
          </ac:spMkLst>
        </pc:spChg>
        <pc:picChg chg="del mod">
          <ac:chgData name="Gu, Wenqiang" userId="251612ec-f89a-4676-a250-49ffc40b1583" providerId="ADAL" clId="{91FC6593-097D-4AC1-8554-E28ACF3F54DA}" dt="2018-08-07T22:47:52.442" v="3963" actId="478"/>
          <ac:picMkLst>
            <pc:docMk/>
            <pc:sldMk cId="3461795261" sldId="281"/>
            <ac:picMk id="648" creationId="{00000000-0000-0000-0000-000000000000}"/>
          </ac:picMkLst>
        </pc:picChg>
      </pc:sldChg>
      <pc:sldChg chg="addSp delSp modSp add">
        <pc:chgData name="Gu, Wenqiang" userId="251612ec-f89a-4676-a250-49ffc40b1583" providerId="ADAL" clId="{91FC6593-097D-4AC1-8554-E28ACF3F54DA}" dt="2018-08-07T23:08:14.699" v="4741" actId="1076"/>
        <pc:sldMkLst>
          <pc:docMk/>
          <pc:sldMk cId="4009441556" sldId="282"/>
        </pc:sldMkLst>
        <pc:spChg chg="mod">
          <ac:chgData name="Gu, Wenqiang" userId="251612ec-f89a-4676-a250-49ffc40b1583" providerId="ADAL" clId="{91FC6593-097D-4AC1-8554-E28ACF3F54DA}" dt="2018-08-07T20:18:59.543" v="3482" actId="14100"/>
          <ac:spMkLst>
            <pc:docMk/>
            <pc:sldMk cId="4009441556" sldId="282"/>
            <ac:spMk id="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9:01:02.151" v="2810" actId="1076"/>
          <ac:spMkLst>
            <pc:docMk/>
            <pc:sldMk cId="4009441556" sldId="282"/>
            <ac:spMk id="8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07T22:56:09.789" v="4284" actId="1076"/>
          <ac:spMkLst>
            <pc:docMk/>
            <pc:sldMk cId="4009441556" sldId="282"/>
            <ac:spMk id="11" creationId="{CA3E7D76-3F2A-49A1-BB39-EF6B31F67560}"/>
          </ac:spMkLst>
        </pc:spChg>
        <pc:spChg chg="add mod">
          <ac:chgData name="Gu, Wenqiang" userId="251612ec-f89a-4676-a250-49ffc40b1583" providerId="ADAL" clId="{91FC6593-097D-4AC1-8554-E28ACF3F54DA}" dt="2018-08-07T22:56:13.518" v="4285" actId="1035"/>
          <ac:spMkLst>
            <pc:docMk/>
            <pc:sldMk cId="4009441556" sldId="282"/>
            <ac:spMk id="12" creationId="{A5B9624A-D2CE-4DB5-A3CF-83174EF531D5}"/>
          </ac:spMkLst>
        </pc:spChg>
        <pc:spChg chg="add mod">
          <ac:chgData name="Gu, Wenqiang" userId="251612ec-f89a-4676-a250-49ffc40b1583" providerId="ADAL" clId="{91FC6593-097D-4AC1-8554-E28ACF3F54DA}" dt="2018-08-07T23:05:33.618" v="4580" actId="255"/>
          <ac:spMkLst>
            <pc:docMk/>
            <pc:sldMk cId="4009441556" sldId="282"/>
            <ac:spMk id="13" creationId="{B0E3E9E7-ACD6-4826-83C7-15028C4312BF}"/>
          </ac:spMkLst>
        </pc:spChg>
        <pc:spChg chg="add mod">
          <ac:chgData name="Gu, Wenqiang" userId="251612ec-f89a-4676-a250-49ffc40b1583" providerId="ADAL" clId="{91FC6593-097D-4AC1-8554-E28ACF3F54DA}" dt="2018-08-07T22:57:11.448" v="4325" actId="1076"/>
          <ac:spMkLst>
            <pc:docMk/>
            <pc:sldMk cId="4009441556" sldId="282"/>
            <ac:spMk id="20" creationId="{6082E54F-CF86-4290-A6B2-CCA211F8F3FF}"/>
          </ac:spMkLst>
        </pc:spChg>
        <pc:spChg chg="add mod">
          <ac:chgData name="Gu, Wenqiang" userId="251612ec-f89a-4676-a250-49ffc40b1583" providerId="ADAL" clId="{91FC6593-097D-4AC1-8554-E28ACF3F54DA}" dt="2018-08-07T23:08:14.699" v="4741" actId="1076"/>
          <ac:spMkLst>
            <pc:docMk/>
            <pc:sldMk cId="4009441556" sldId="282"/>
            <ac:spMk id="22" creationId="{4442F080-C153-4EA2-B842-AD278DC13C35}"/>
          </ac:spMkLst>
        </pc:spChg>
        <pc:spChg chg="mod">
          <ac:chgData name="Gu, Wenqiang" userId="251612ec-f89a-4676-a250-49ffc40b1583" providerId="ADAL" clId="{91FC6593-097D-4AC1-8554-E28ACF3F54DA}" dt="2018-08-07T23:02:16.162" v="4557" actId="1076"/>
          <ac:spMkLst>
            <pc:docMk/>
            <pc:sldMk cId="4009441556" sldId="282"/>
            <ac:spMk id="663" creationId="{00000000-0000-0000-0000-000000000000}"/>
          </ac:spMkLst>
        </pc:spChg>
        <pc:picChg chg="del">
          <ac:chgData name="Gu, Wenqiang" userId="251612ec-f89a-4676-a250-49ffc40b1583" providerId="ADAL" clId="{91FC6593-097D-4AC1-8554-E28ACF3F54DA}" dt="2018-08-07T22:53:05.395" v="4187" actId="478"/>
          <ac:picMkLst>
            <pc:docMk/>
            <pc:sldMk cId="4009441556" sldId="282"/>
            <ac:picMk id="656" creationId="{00000000-0000-0000-0000-000000000000}"/>
          </ac:picMkLst>
        </pc:picChg>
        <pc:picChg chg="del">
          <ac:chgData name="Gu, Wenqiang" userId="251612ec-f89a-4676-a250-49ffc40b1583" providerId="ADAL" clId="{91FC6593-097D-4AC1-8554-E28ACF3F54DA}" dt="2018-08-07T22:56:02.159" v="4281" actId="478"/>
          <ac:picMkLst>
            <pc:docMk/>
            <pc:sldMk cId="4009441556" sldId="282"/>
            <ac:picMk id="659" creationId="{00000000-0000-0000-0000-000000000000}"/>
          </ac:picMkLst>
        </pc:picChg>
        <pc:picChg chg="del">
          <ac:chgData name="Gu, Wenqiang" userId="251612ec-f89a-4676-a250-49ffc40b1583" providerId="ADAL" clId="{91FC6593-097D-4AC1-8554-E28ACF3F54DA}" dt="2018-08-07T23:02:04.631" v="4553" actId="478"/>
          <ac:picMkLst>
            <pc:docMk/>
            <pc:sldMk cId="4009441556" sldId="282"/>
            <ac:picMk id="661" creationId="{00000000-0000-0000-0000-000000000000}"/>
          </ac:picMkLst>
        </pc:picChg>
        <pc:picChg chg="del">
          <ac:chgData name="Gu, Wenqiang" userId="251612ec-f89a-4676-a250-49ffc40b1583" providerId="ADAL" clId="{91FC6593-097D-4AC1-8554-E28ACF3F54DA}" dt="2018-08-07T22:57:06.815" v="4324" actId="478"/>
          <ac:picMkLst>
            <pc:docMk/>
            <pc:sldMk cId="4009441556" sldId="282"/>
            <ac:picMk id="662" creationId="{00000000-0000-0000-0000-000000000000}"/>
          </ac:picMkLst>
        </pc:picChg>
        <pc:picChg chg="del">
          <ac:chgData name="Gu, Wenqiang" userId="251612ec-f89a-4676-a250-49ffc40b1583" providerId="ADAL" clId="{91FC6593-097D-4AC1-8554-E28ACF3F54DA}" dt="2018-08-07T23:07:56.781" v="4738" actId="478"/>
          <ac:picMkLst>
            <pc:docMk/>
            <pc:sldMk cId="4009441556" sldId="282"/>
            <ac:picMk id="667" creationId="{00000000-0000-0000-0000-000000000000}"/>
          </ac:picMkLst>
        </pc:picChg>
      </pc:sldChg>
      <pc:sldChg chg="addSp delSp modSp">
        <pc:chgData name="Gu, Wenqiang" userId="251612ec-f89a-4676-a250-49ffc40b1583" providerId="ADAL" clId="{91FC6593-097D-4AC1-8554-E28ACF3F54DA}" dt="2018-08-07T17:09:59.555" v="1374" actId="20577"/>
        <pc:sldMkLst>
          <pc:docMk/>
          <pc:sldMk cId="12508205" sldId="283"/>
        </pc:sldMkLst>
        <pc:spChg chg="mod">
          <ac:chgData name="Gu, Wenqiang" userId="251612ec-f89a-4676-a250-49ffc40b1583" providerId="ADAL" clId="{91FC6593-097D-4AC1-8554-E28ACF3F54DA}" dt="2018-08-07T16:45:02.551" v="1050" actId="20577"/>
          <ac:spMkLst>
            <pc:docMk/>
            <pc:sldMk cId="12508205" sldId="283"/>
            <ac:spMk id="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09:59.555" v="1374" actId="20577"/>
          <ac:spMkLst>
            <pc:docMk/>
            <pc:sldMk cId="12508205" sldId="283"/>
            <ac:spMk id="3" creationId="{00000000-0000-0000-0000-000000000000}"/>
          </ac:spMkLst>
        </pc:spChg>
        <pc:spChg chg="add del mod">
          <ac:chgData name="Gu, Wenqiang" userId="251612ec-f89a-4676-a250-49ffc40b1583" providerId="ADAL" clId="{91FC6593-097D-4AC1-8554-E28ACF3F54DA}" dt="2018-08-07T17:09:57.981" v="1373" actId="478"/>
          <ac:spMkLst>
            <pc:docMk/>
            <pc:sldMk cId="12508205" sldId="283"/>
            <ac:spMk id="6" creationId="{3DA514E6-148C-4FC9-BB10-83ACEC126770}"/>
          </ac:spMkLst>
        </pc:spChg>
        <pc:spChg chg="mod">
          <ac:chgData name="Gu, Wenqiang" userId="251612ec-f89a-4676-a250-49ffc40b1583" providerId="ADAL" clId="{91FC6593-097D-4AC1-8554-E28ACF3F54DA}" dt="2018-08-06T18:00:21.230" v="2" actId="20577"/>
          <ac:spMkLst>
            <pc:docMk/>
            <pc:sldMk cId="12508205" sldId="283"/>
            <ac:spMk id="7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07T03:20:09.007" v="341" actId="478"/>
          <ac:spMkLst>
            <pc:docMk/>
            <pc:sldMk cId="12508205" sldId="283"/>
            <ac:spMk id="9" creationId="{C78A96AB-40D1-4558-A213-47F2C597CDA1}"/>
          </ac:spMkLst>
        </pc:spChg>
        <pc:spChg chg="mod">
          <ac:chgData name="Gu, Wenqiang" userId="251612ec-f89a-4676-a250-49ffc40b1583" providerId="ADAL" clId="{91FC6593-097D-4AC1-8554-E28ACF3F54DA}" dt="2018-08-07T03:20:03.176" v="340" actId="20577"/>
          <ac:spMkLst>
            <pc:docMk/>
            <pc:sldMk cId="12508205" sldId="283"/>
            <ac:spMk id="11" creationId="{F706A43A-44A5-4A70-880E-2211364FAE62}"/>
          </ac:spMkLst>
        </pc:spChg>
        <pc:grpChg chg="add del mod">
          <ac:chgData name="Gu, Wenqiang" userId="251612ec-f89a-4676-a250-49ffc40b1583" providerId="ADAL" clId="{91FC6593-097D-4AC1-8554-E28ACF3F54DA}" dt="2018-08-07T03:20:13.208" v="342" actId="478"/>
          <ac:grpSpMkLst>
            <pc:docMk/>
            <pc:sldMk cId="12508205" sldId="283"/>
            <ac:grpSpMk id="8" creationId="{22545D91-FEF7-4FC4-BF38-F4CB97749FEB}"/>
          </ac:grpSpMkLst>
        </pc:grpChg>
      </pc:sldChg>
      <pc:sldChg chg="addSp delSp modSp add">
        <pc:chgData name="Gu, Wenqiang" userId="251612ec-f89a-4676-a250-49ffc40b1583" providerId="ADAL" clId="{91FC6593-097D-4AC1-8554-E28ACF3F54DA}" dt="2018-08-07T21:12:56.307" v="3630" actId="1076"/>
        <pc:sldMkLst>
          <pc:docMk/>
          <pc:sldMk cId="4113810556" sldId="284"/>
        </pc:sldMkLst>
        <pc:spChg chg="mod">
          <ac:chgData name="Gu, Wenqiang" userId="251612ec-f89a-4676-a250-49ffc40b1583" providerId="ADAL" clId="{91FC6593-097D-4AC1-8554-E28ACF3F54DA}" dt="2018-08-07T20:19:07.770" v="3484" actId="14100"/>
          <ac:spMkLst>
            <pc:docMk/>
            <pc:sldMk cId="4113810556" sldId="284"/>
            <ac:spMk id="3" creationId="{00000000-0000-0000-0000-000000000000}"/>
          </ac:spMkLst>
        </pc:spChg>
        <pc:picChg chg="add mod">
          <ac:chgData name="Gu, Wenqiang" userId="251612ec-f89a-4676-a250-49ffc40b1583" providerId="ADAL" clId="{91FC6593-097D-4AC1-8554-E28ACF3F54DA}" dt="2018-08-07T21:12:56.307" v="3630" actId="1076"/>
          <ac:picMkLst>
            <pc:docMk/>
            <pc:sldMk cId="4113810556" sldId="284"/>
            <ac:picMk id="2" creationId="{1E8C6D7C-B39F-4D20-BA0E-7C6BA88F386E}"/>
          </ac:picMkLst>
        </pc:picChg>
        <pc:picChg chg="del">
          <ac:chgData name="Gu, Wenqiang" userId="251612ec-f89a-4676-a250-49ffc40b1583" providerId="ADAL" clId="{91FC6593-097D-4AC1-8554-E28ACF3F54DA}" dt="2018-08-07T21:12:54.378" v="3629" actId="478"/>
          <ac:picMkLst>
            <pc:docMk/>
            <pc:sldMk cId="4113810556" sldId="284"/>
            <ac:picMk id="683" creationId="{00000000-0000-0000-0000-000000000000}"/>
          </ac:picMkLst>
        </pc:picChg>
      </pc:sldChg>
      <pc:sldChg chg="modSp add">
        <pc:chgData name="Gu, Wenqiang" userId="251612ec-f89a-4676-a250-49ffc40b1583" providerId="ADAL" clId="{91FC6593-097D-4AC1-8554-E28ACF3F54DA}" dt="2018-08-07T20:19:11.307" v="3485" actId="14100"/>
        <pc:sldMkLst>
          <pc:docMk/>
          <pc:sldMk cId="320124052" sldId="285"/>
        </pc:sldMkLst>
        <pc:spChg chg="mod">
          <ac:chgData name="Gu, Wenqiang" userId="251612ec-f89a-4676-a250-49ffc40b1583" providerId="ADAL" clId="{91FC6593-097D-4AC1-8554-E28ACF3F54DA}" dt="2018-08-07T20:19:11.307" v="3485" actId="14100"/>
          <ac:spMkLst>
            <pc:docMk/>
            <pc:sldMk cId="320124052" sldId="285"/>
            <ac:spMk id="2" creationId="{00000000-0000-0000-0000-000000000000}"/>
          </ac:spMkLst>
        </pc:spChg>
      </pc:sldChg>
      <pc:sldChg chg="modSp add">
        <pc:chgData name="Gu, Wenqiang" userId="251612ec-f89a-4676-a250-49ffc40b1583" providerId="ADAL" clId="{91FC6593-097D-4AC1-8554-E28ACF3F54DA}" dt="2018-08-07T20:19:14.705" v="3486" actId="14100"/>
        <pc:sldMkLst>
          <pc:docMk/>
          <pc:sldMk cId="1570215637" sldId="286"/>
        </pc:sldMkLst>
        <pc:spChg chg="mod">
          <ac:chgData name="Gu, Wenqiang" userId="251612ec-f89a-4676-a250-49ffc40b1583" providerId="ADAL" clId="{91FC6593-097D-4AC1-8554-E28ACF3F54DA}" dt="2018-08-07T20:19:14.705" v="3486" actId="14100"/>
          <ac:spMkLst>
            <pc:docMk/>
            <pc:sldMk cId="1570215637" sldId="286"/>
            <ac:spMk id="2" creationId="{00000000-0000-0000-0000-000000000000}"/>
          </ac:spMkLst>
        </pc:spChg>
      </pc:sldChg>
      <pc:sldChg chg="addSp delSp modSp ord">
        <pc:chgData name="Gu, Wenqiang" userId="251612ec-f89a-4676-a250-49ffc40b1583" providerId="ADAL" clId="{91FC6593-097D-4AC1-8554-E28ACF3F54DA}" dt="2018-08-07T20:42:03.682" v="3554" actId="20577"/>
        <pc:sldMkLst>
          <pc:docMk/>
          <pc:sldMk cId="3377427778" sldId="287"/>
        </pc:sldMkLst>
        <pc:spChg chg="mod">
          <ac:chgData name="Gu, Wenqiang" userId="251612ec-f89a-4676-a250-49ffc40b1583" providerId="ADAL" clId="{91FC6593-097D-4AC1-8554-E28ACF3F54DA}" dt="2018-08-07T20:40:04.160" v="3553" actId="20577"/>
          <ac:spMkLst>
            <pc:docMk/>
            <pc:sldMk cId="3377427778" sldId="287"/>
            <ac:spMk id="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9:26:17.375" v="3026" actId="20577"/>
          <ac:spMkLst>
            <pc:docMk/>
            <pc:sldMk cId="3377427778" sldId="287"/>
            <ac:spMk id="3" creationId="{00000000-0000-0000-0000-000000000000}"/>
          </ac:spMkLst>
        </pc:spChg>
        <pc:picChg chg="mod">
          <ac:chgData name="Gu, Wenqiang" userId="251612ec-f89a-4676-a250-49ffc40b1583" providerId="ADAL" clId="{91FC6593-097D-4AC1-8554-E28ACF3F54DA}" dt="2018-08-07T19:22:50.505" v="3016" actId="1076"/>
          <ac:picMkLst>
            <pc:docMk/>
            <pc:sldMk cId="3377427778" sldId="287"/>
            <ac:picMk id="8" creationId="{00000000-0000-0000-0000-000000000000}"/>
          </ac:picMkLst>
        </pc:picChg>
        <pc:cxnChg chg="add del mod">
          <ac:chgData name="Gu, Wenqiang" userId="251612ec-f89a-4676-a250-49ffc40b1583" providerId="ADAL" clId="{91FC6593-097D-4AC1-8554-E28ACF3F54DA}" dt="2018-08-07T02:49:39.443" v="189" actId="478"/>
          <ac:cxnSpMkLst>
            <pc:docMk/>
            <pc:sldMk cId="3377427778" sldId="287"/>
            <ac:cxnSpMk id="6" creationId="{FD38BBBB-B99F-43D6-9E13-593C8872833B}"/>
          </ac:cxnSpMkLst>
        </pc:cxnChg>
        <pc:cxnChg chg="add del mod">
          <ac:chgData name="Gu, Wenqiang" userId="251612ec-f89a-4676-a250-49ffc40b1583" providerId="ADAL" clId="{91FC6593-097D-4AC1-8554-E28ACF3F54DA}" dt="2018-08-07T02:49:40.335" v="190" actId="478"/>
          <ac:cxnSpMkLst>
            <pc:docMk/>
            <pc:sldMk cId="3377427778" sldId="287"/>
            <ac:cxnSpMk id="9" creationId="{40830D32-DA36-42BF-A15D-8D4BA7899AEA}"/>
          </ac:cxnSpMkLst>
        </pc:cxnChg>
      </pc:sldChg>
      <pc:sldChg chg="modSp add">
        <pc:chgData name="Gu, Wenqiang" userId="251612ec-f89a-4676-a250-49ffc40b1583" providerId="ADAL" clId="{91FC6593-097D-4AC1-8554-E28ACF3F54DA}" dt="2018-08-07T20:19:20.565" v="3488" actId="14100"/>
        <pc:sldMkLst>
          <pc:docMk/>
          <pc:sldMk cId="3994991436" sldId="288"/>
        </pc:sldMkLst>
        <pc:spChg chg="mod">
          <ac:chgData name="Gu, Wenqiang" userId="251612ec-f89a-4676-a250-49ffc40b1583" providerId="ADAL" clId="{91FC6593-097D-4AC1-8554-E28ACF3F54DA}" dt="2018-08-07T20:19:20.565" v="3488" actId="14100"/>
          <ac:spMkLst>
            <pc:docMk/>
            <pc:sldMk cId="3994991436" sldId="288"/>
            <ac:spMk id="2" creationId="{00000000-0000-0000-0000-000000000000}"/>
          </ac:spMkLst>
        </pc:spChg>
      </pc:sldChg>
      <pc:sldChg chg="addSp modSp add">
        <pc:chgData name="Gu, Wenqiang" userId="251612ec-f89a-4676-a250-49ffc40b1583" providerId="ADAL" clId="{91FC6593-097D-4AC1-8554-E28ACF3F54DA}" dt="2018-08-13T03:53:38.879" v="8093" actId="164"/>
        <pc:sldMkLst>
          <pc:docMk/>
          <pc:sldMk cId="1463058277" sldId="289"/>
        </pc:sldMkLst>
        <pc:spChg chg="mod">
          <ac:chgData name="Gu, Wenqiang" userId="251612ec-f89a-4676-a250-49ffc40b1583" providerId="ADAL" clId="{91FC6593-097D-4AC1-8554-E28ACF3F54DA}" dt="2018-08-07T20:19:25.035" v="3489" actId="14100"/>
          <ac:spMkLst>
            <pc:docMk/>
            <pc:sldMk cId="1463058277" sldId="289"/>
            <ac:spMk id="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53:38.879" v="8093" actId="164"/>
          <ac:spMkLst>
            <pc:docMk/>
            <pc:sldMk cId="1463058277" sldId="289"/>
            <ac:spMk id="72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53:38.879" v="8093" actId="164"/>
          <ac:spMkLst>
            <pc:docMk/>
            <pc:sldMk cId="1463058277" sldId="289"/>
            <ac:spMk id="72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53:38.879" v="8093" actId="164"/>
          <ac:spMkLst>
            <pc:docMk/>
            <pc:sldMk cId="1463058277" sldId="289"/>
            <ac:spMk id="730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53:38.879" v="8093" actId="164"/>
          <ac:spMkLst>
            <pc:docMk/>
            <pc:sldMk cId="1463058277" sldId="289"/>
            <ac:spMk id="73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53:38.879" v="8093" actId="164"/>
          <ac:spMkLst>
            <pc:docMk/>
            <pc:sldMk cId="1463058277" sldId="289"/>
            <ac:spMk id="73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3:53:38.879" v="8093" actId="164"/>
          <ac:spMkLst>
            <pc:docMk/>
            <pc:sldMk cId="1463058277" sldId="289"/>
            <ac:spMk id="733" creationId="{00000000-0000-0000-0000-000000000000}"/>
          </ac:spMkLst>
        </pc:spChg>
        <pc:grpChg chg="add mod">
          <ac:chgData name="Gu, Wenqiang" userId="251612ec-f89a-4676-a250-49ffc40b1583" providerId="ADAL" clId="{91FC6593-097D-4AC1-8554-E28ACF3F54DA}" dt="2018-08-13T03:53:38.879" v="8093" actId="164"/>
          <ac:grpSpMkLst>
            <pc:docMk/>
            <pc:sldMk cId="1463058277" sldId="289"/>
            <ac:grpSpMk id="2" creationId="{FB2C398E-7BFD-412E-82EC-F9CC197C0465}"/>
          </ac:grpSpMkLst>
        </pc:grpChg>
        <pc:picChg chg="mod">
          <ac:chgData name="Gu, Wenqiang" userId="251612ec-f89a-4676-a250-49ffc40b1583" providerId="ADAL" clId="{91FC6593-097D-4AC1-8554-E28ACF3F54DA}" dt="2018-08-13T03:53:38.879" v="8093" actId="164"/>
          <ac:picMkLst>
            <pc:docMk/>
            <pc:sldMk cId="1463058277" sldId="289"/>
            <ac:picMk id="725" creationId="{00000000-0000-0000-0000-000000000000}"/>
          </ac:picMkLst>
        </pc:picChg>
        <pc:picChg chg="mod">
          <ac:chgData name="Gu, Wenqiang" userId="251612ec-f89a-4676-a250-49ffc40b1583" providerId="ADAL" clId="{91FC6593-097D-4AC1-8554-E28ACF3F54DA}" dt="2018-08-13T03:53:38.879" v="8093" actId="164"/>
          <ac:picMkLst>
            <pc:docMk/>
            <pc:sldMk cId="1463058277" sldId="289"/>
            <ac:picMk id="735" creationId="{00000000-0000-0000-0000-000000000000}"/>
          </ac:picMkLst>
        </pc:picChg>
      </pc:sldChg>
      <pc:sldChg chg="addSp delSp modSp">
        <pc:chgData name="Gu, Wenqiang" userId="251612ec-f89a-4676-a250-49ffc40b1583" providerId="ADAL" clId="{91FC6593-097D-4AC1-8554-E28ACF3F54DA}" dt="2018-08-13T02:43:23.259" v="7248" actId="13926"/>
        <pc:sldMkLst>
          <pc:docMk/>
          <pc:sldMk cId="369422149" sldId="294"/>
        </pc:sldMkLst>
        <pc:spChg chg="add mod ord">
          <ac:chgData name="Gu, Wenqiang" userId="251612ec-f89a-4676-a250-49ffc40b1583" providerId="ADAL" clId="{91FC6593-097D-4AC1-8554-E28ACF3F54DA}" dt="2018-08-13T02:42:08.887" v="7244" actId="1036"/>
          <ac:spMkLst>
            <pc:docMk/>
            <pc:sldMk cId="369422149" sldId="294"/>
            <ac:spMk id="10" creationId="{106F7A45-168E-48AB-87B0-4367563F8274}"/>
          </ac:spMkLst>
        </pc:spChg>
        <pc:spChg chg="add mod ord">
          <ac:chgData name="Gu, Wenqiang" userId="251612ec-f89a-4676-a250-49ffc40b1583" providerId="ADAL" clId="{91FC6593-097D-4AC1-8554-E28ACF3F54DA}" dt="2018-08-13T02:42:08.887" v="7244" actId="1036"/>
          <ac:spMkLst>
            <pc:docMk/>
            <pc:sldMk cId="369422149" sldId="294"/>
            <ac:spMk id="12" creationId="{EC8DE398-4B46-49D1-B831-BBFBFE059E67}"/>
          </ac:spMkLst>
        </pc:spChg>
        <pc:spChg chg="del">
          <ac:chgData name="Gu, Wenqiang" userId="251612ec-f89a-4676-a250-49ffc40b1583" providerId="ADAL" clId="{91FC6593-097D-4AC1-8554-E28ACF3F54DA}" dt="2018-08-09T21:57:58.333" v="5124" actId="1037"/>
          <ac:spMkLst>
            <pc:docMk/>
            <pc:sldMk cId="369422149" sldId="294"/>
            <ac:spMk id="12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6T18:07:47.038" v="43" actId="164"/>
          <ac:spMkLst>
            <pc:docMk/>
            <pc:sldMk cId="369422149" sldId="294"/>
            <ac:spMk id="16" creationId="{C9070DD0-0653-4315-8AD4-E36A2283ACD3}"/>
          </ac:spMkLst>
        </pc:spChg>
        <pc:spChg chg="mod">
          <ac:chgData name="Gu, Wenqiang" userId="251612ec-f89a-4676-a250-49ffc40b1583" providerId="ADAL" clId="{91FC6593-097D-4AC1-8554-E28ACF3F54DA}" dt="2018-08-07T04:10:30.131" v="981" actId="14100"/>
          <ac:spMkLst>
            <pc:docMk/>
            <pc:sldMk cId="369422149" sldId="294"/>
            <ac:spMk id="1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04:10:34.969" v="982" actId="1076"/>
          <ac:spMkLst>
            <pc:docMk/>
            <pc:sldMk cId="369422149" sldId="294"/>
            <ac:spMk id="20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07T19:58:04.729" v="3414" actId="20577"/>
          <ac:spMkLst>
            <pc:docMk/>
            <pc:sldMk cId="369422149" sldId="294"/>
            <ac:spMk id="24" creationId="{8E136817-44D6-44C5-B23B-B0EA6544885E}"/>
          </ac:spMkLst>
        </pc:spChg>
        <pc:spChg chg="add mod">
          <ac:chgData name="Gu, Wenqiang" userId="251612ec-f89a-4676-a250-49ffc40b1583" providerId="ADAL" clId="{91FC6593-097D-4AC1-8554-E28ACF3F54DA}" dt="2018-08-13T01:22:01.241" v="6237" actId="1036"/>
          <ac:spMkLst>
            <pc:docMk/>
            <pc:sldMk cId="369422149" sldId="294"/>
            <ac:spMk id="25" creationId="{55A03A81-3021-4C17-9F07-EB1267690919}"/>
          </ac:spMkLst>
        </pc:spChg>
        <pc:spChg chg="mod">
          <ac:chgData name="Gu, Wenqiang" userId="251612ec-f89a-4676-a250-49ffc40b1583" providerId="ADAL" clId="{91FC6593-097D-4AC1-8554-E28ACF3F54DA}" dt="2018-08-13T02:43:23.259" v="7248" actId="13926"/>
          <ac:spMkLst>
            <pc:docMk/>
            <pc:sldMk cId="369422149" sldId="294"/>
            <ac:spMk id="27" creationId="{B018C6F6-688E-4F13-B420-617EB211A51E}"/>
          </ac:spMkLst>
        </pc:spChg>
        <pc:spChg chg="mod">
          <ac:chgData name="Gu, Wenqiang" userId="251612ec-f89a-4676-a250-49ffc40b1583" providerId="ADAL" clId="{91FC6593-097D-4AC1-8554-E28ACF3F54DA}" dt="2018-08-09T21:58:12.719" v="5127" actId="14100"/>
          <ac:spMkLst>
            <pc:docMk/>
            <pc:sldMk cId="369422149" sldId="294"/>
            <ac:spMk id="29" creationId="{1CB41538-F271-4F67-80FD-61B42E046E02}"/>
          </ac:spMkLst>
        </pc:spChg>
        <pc:spChg chg="add del mod">
          <ac:chgData name="Gu, Wenqiang" userId="251612ec-f89a-4676-a250-49ffc40b1583" providerId="ADAL" clId="{91FC6593-097D-4AC1-8554-E28ACF3F54DA}" dt="2018-08-10T01:43:07.346" v="5274" actId="478"/>
          <ac:spMkLst>
            <pc:docMk/>
            <pc:sldMk cId="369422149" sldId="294"/>
            <ac:spMk id="30" creationId="{4E6DF310-E631-4C0B-B2D8-C1F478386BFC}"/>
          </ac:spMkLst>
        </pc:spChg>
        <pc:spChg chg="add mod">
          <ac:chgData name="Gu, Wenqiang" userId="251612ec-f89a-4676-a250-49ffc40b1583" providerId="ADAL" clId="{91FC6593-097D-4AC1-8554-E28ACF3F54DA}" dt="2018-08-13T02:42:08.887" v="7244" actId="1036"/>
          <ac:spMkLst>
            <pc:docMk/>
            <pc:sldMk cId="369422149" sldId="294"/>
            <ac:spMk id="30" creationId="{212BD399-BDE6-4FDA-8EB5-550D05CE7210}"/>
          </ac:spMkLst>
        </pc:spChg>
        <pc:grpChg chg="del mod">
          <ac:chgData name="Gu, Wenqiang" userId="251612ec-f89a-4676-a250-49ffc40b1583" providerId="ADAL" clId="{91FC6593-097D-4AC1-8554-E28ACF3F54DA}" dt="2018-08-13T02:42:38.420" v="7245" actId="478"/>
          <ac:grpSpMkLst>
            <pc:docMk/>
            <pc:sldMk cId="369422149" sldId="294"/>
            <ac:grpSpMk id="18" creationId="{00000000-0000-0000-0000-000000000000}"/>
          </ac:grpSpMkLst>
        </pc:grpChg>
        <pc:grpChg chg="mod">
          <ac:chgData name="Gu, Wenqiang" userId="251612ec-f89a-4676-a250-49ffc40b1583" providerId="ADAL" clId="{91FC6593-097D-4AC1-8554-E28ACF3F54DA}" dt="2018-08-06T18:07:47.038" v="43" actId="164"/>
          <ac:grpSpMkLst>
            <pc:docMk/>
            <pc:sldMk cId="369422149" sldId="294"/>
            <ac:grpSpMk id="21" creationId="{00000000-0000-0000-0000-000000000000}"/>
          </ac:grpSpMkLst>
        </pc:grpChg>
        <pc:grpChg chg="add mod">
          <ac:chgData name="Gu, Wenqiang" userId="251612ec-f89a-4676-a250-49ffc40b1583" providerId="ADAL" clId="{91FC6593-097D-4AC1-8554-E28ACF3F54DA}" dt="2018-08-07T16:50:05.024" v="1061" actId="1076"/>
          <ac:grpSpMkLst>
            <pc:docMk/>
            <pc:sldMk cId="369422149" sldId="294"/>
            <ac:grpSpMk id="22" creationId="{4FAED061-2E03-4B47-BEF0-EFCE46A66914}"/>
          </ac:grpSpMkLst>
        </pc:grpChg>
        <pc:grpChg chg="add mod">
          <ac:chgData name="Gu, Wenqiang" userId="251612ec-f89a-4676-a250-49ffc40b1583" providerId="ADAL" clId="{91FC6593-097D-4AC1-8554-E28ACF3F54DA}" dt="2018-08-13T01:21:53.853" v="6227" actId="1036"/>
          <ac:grpSpMkLst>
            <pc:docMk/>
            <pc:sldMk cId="369422149" sldId="294"/>
            <ac:grpSpMk id="26" creationId="{A07FC47B-52C4-47C8-B611-ECE385FBF317}"/>
          </ac:grpSpMkLst>
        </pc:grpChg>
        <pc:picChg chg="del ord">
          <ac:chgData name="Gu, Wenqiang" userId="251612ec-f89a-4676-a250-49ffc40b1583" providerId="ADAL" clId="{91FC6593-097D-4AC1-8554-E28ACF3F54DA}" dt="2018-08-09T21:57:58.333" v="5124" actId="1037"/>
          <ac:picMkLst>
            <pc:docMk/>
            <pc:sldMk cId="369422149" sldId="294"/>
            <ac:picMk id="10" creationId="{00000000-0000-0000-0000-000000000000}"/>
          </ac:picMkLst>
        </pc:picChg>
        <pc:picChg chg="mod modCrop">
          <ac:chgData name="Gu, Wenqiang" userId="251612ec-f89a-4676-a250-49ffc40b1583" providerId="ADAL" clId="{91FC6593-097D-4AC1-8554-E28ACF3F54DA}" dt="2018-08-07T16:49:55.805" v="1060" actId="732"/>
          <ac:picMkLst>
            <pc:docMk/>
            <pc:sldMk cId="369422149" sldId="294"/>
            <ac:picMk id="14" creationId="{00000000-0000-0000-0000-000000000000}"/>
          </ac:picMkLst>
        </pc:picChg>
        <pc:cxnChg chg="mod">
          <ac:chgData name="Gu, Wenqiang" userId="251612ec-f89a-4676-a250-49ffc40b1583" providerId="ADAL" clId="{91FC6593-097D-4AC1-8554-E28ACF3F54DA}" dt="2018-08-06T18:07:47.038" v="43" actId="164"/>
          <ac:cxnSpMkLst>
            <pc:docMk/>
            <pc:sldMk cId="369422149" sldId="294"/>
            <ac:cxnSpMk id="23" creationId="{FB0F427F-44FC-4923-87F1-21B40284F144}"/>
          </ac:cxnSpMkLst>
        </pc:cxnChg>
        <pc:cxnChg chg="del mod">
          <ac:chgData name="Gu, Wenqiang" userId="251612ec-f89a-4676-a250-49ffc40b1583" providerId="ADAL" clId="{91FC6593-097D-4AC1-8554-E28ACF3F54DA}" dt="2018-08-13T01:21:45.409" v="6216" actId="478"/>
          <ac:cxnSpMkLst>
            <pc:docMk/>
            <pc:sldMk cId="369422149" sldId="294"/>
            <ac:cxnSpMk id="28" creationId="{D0F9CE37-EEAA-45B7-A17C-2E0F7AA77AB3}"/>
          </ac:cxnSpMkLst>
        </pc:cxnChg>
      </pc:sldChg>
      <pc:sldChg chg="modSp ord">
        <pc:chgData name="Gu, Wenqiang" userId="251612ec-f89a-4676-a250-49ffc40b1583" providerId="ADAL" clId="{91FC6593-097D-4AC1-8554-E28ACF3F54DA}" dt="2018-08-10T22:17:44.374" v="6207" actId="113"/>
        <pc:sldMkLst>
          <pc:docMk/>
          <pc:sldMk cId="1006041782" sldId="312"/>
        </pc:sldMkLst>
        <pc:spChg chg="mod">
          <ac:chgData name="Gu, Wenqiang" userId="251612ec-f89a-4676-a250-49ffc40b1583" providerId="ADAL" clId="{91FC6593-097D-4AC1-8554-E28ACF3F54DA}" dt="2018-08-09T21:07:59.065" v="4771" actId="20577"/>
          <ac:spMkLst>
            <pc:docMk/>
            <pc:sldMk cId="1006041782" sldId="312"/>
            <ac:spMk id="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0T22:17:44.374" v="6207" actId="113"/>
          <ac:spMkLst>
            <pc:docMk/>
            <pc:sldMk cId="1006041782" sldId="312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9T20:53:07.361" v="4763" actId="1076"/>
          <ac:spMkLst>
            <pc:docMk/>
            <pc:sldMk cId="1006041782" sldId="312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9T20:49:33.135" v="4743" actId="20577"/>
          <ac:spMkLst>
            <pc:docMk/>
            <pc:sldMk cId="1006041782" sldId="312"/>
            <ac:spMk id="6" creationId="{00000000-0000-0000-0000-000000000000}"/>
          </ac:spMkLst>
        </pc:spChg>
        <pc:picChg chg="mod">
          <ac:chgData name="Gu, Wenqiang" userId="251612ec-f89a-4676-a250-49ffc40b1583" providerId="ADAL" clId="{91FC6593-097D-4AC1-8554-E28ACF3F54DA}" dt="2018-08-07T16:48:28.728" v="1058" actId="1076"/>
          <ac:picMkLst>
            <pc:docMk/>
            <pc:sldMk cId="1006041782" sldId="312"/>
            <ac:picMk id="236" creationId="{00000000-0000-0000-0000-000000000000}"/>
          </ac:picMkLst>
        </pc:picChg>
      </pc:sldChg>
      <pc:sldChg chg="addSp delSp modSp">
        <pc:chgData name="Gu, Wenqiang" userId="251612ec-f89a-4676-a250-49ffc40b1583" providerId="ADAL" clId="{91FC6593-097D-4AC1-8554-E28ACF3F54DA}" dt="2018-08-13T01:27:29.615" v="6417" actId="20577"/>
        <pc:sldMkLst>
          <pc:docMk/>
          <pc:sldMk cId="3393009352" sldId="313"/>
        </pc:sldMkLst>
        <pc:spChg chg="mod">
          <ac:chgData name="Gu, Wenqiang" userId="251612ec-f89a-4676-a250-49ffc40b1583" providerId="ADAL" clId="{91FC6593-097D-4AC1-8554-E28ACF3F54DA}" dt="2018-08-13T01:23:03.531" v="6239" actId="14100"/>
          <ac:spMkLst>
            <pc:docMk/>
            <pc:sldMk cId="3393009352" sldId="313"/>
            <ac:spMk id="2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3T01:27:29.615" v="6417" actId="20577"/>
          <ac:spMkLst>
            <pc:docMk/>
            <pc:sldMk cId="3393009352" sldId="313"/>
            <ac:spMk id="4" creationId="{A59B67B0-EB99-4401-84A6-9E1A7155216F}"/>
          </ac:spMkLst>
        </pc:spChg>
        <pc:spChg chg="mod">
          <ac:chgData name="Gu, Wenqiang" userId="251612ec-f89a-4676-a250-49ffc40b1583" providerId="ADAL" clId="{91FC6593-097D-4AC1-8554-E28ACF3F54DA}" dt="2018-08-07T19:30:29.285" v="3110" actId="1038"/>
          <ac:spMkLst>
            <pc:docMk/>
            <pc:sldMk cId="3393009352" sldId="313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1:23:21.440" v="6244" actId="14100"/>
          <ac:spMkLst>
            <pc:docMk/>
            <pc:sldMk cId="3393009352" sldId="313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1:23:24.104" v="6245" actId="14100"/>
          <ac:spMkLst>
            <pc:docMk/>
            <pc:sldMk cId="3393009352" sldId="313"/>
            <ac:spMk id="14" creationId="{00000000-0000-0000-0000-000000000000}"/>
          </ac:spMkLst>
        </pc:spChg>
        <pc:spChg chg="del mod">
          <ac:chgData name="Gu, Wenqiang" userId="251612ec-f89a-4676-a250-49ffc40b1583" providerId="ADAL" clId="{91FC6593-097D-4AC1-8554-E28ACF3F54DA}" dt="2018-08-07T16:54:17.160" v="1158" actId="478"/>
          <ac:spMkLst>
            <pc:docMk/>
            <pc:sldMk cId="3393009352" sldId="313"/>
            <ac:spMk id="259" creationId="{00000000-0000-0000-0000-000000000000}"/>
          </ac:spMkLst>
        </pc:spChg>
        <pc:picChg chg="del">
          <ac:chgData name="Gu, Wenqiang" userId="251612ec-f89a-4676-a250-49ffc40b1583" providerId="ADAL" clId="{91FC6593-097D-4AC1-8554-E28ACF3F54DA}" dt="2018-08-07T03:25:54.745" v="352" actId="478"/>
          <ac:picMkLst>
            <pc:docMk/>
            <pc:sldMk cId="3393009352" sldId="313"/>
            <ac:picMk id="250" creationId="{00000000-0000-0000-0000-000000000000}"/>
          </ac:picMkLst>
        </pc:picChg>
      </pc:sldChg>
      <pc:sldChg chg="addSp delSp modSp">
        <pc:chgData name="Gu, Wenqiang" userId="251612ec-f89a-4676-a250-49ffc40b1583" providerId="ADAL" clId="{91FC6593-097D-4AC1-8554-E28ACF3F54DA}" dt="2018-08-10T21:55:13.346" v="6043" actId="1076"/>
        <pc:sldMkLst>
          <pc:docMk/>
          <pc:sldMk cId="183256448" sldId="314"/>
        </pc:sldMkLst>
        <pc:spChg chg="add del mod">
          <ac:chgData name="Gu, Wenqiang" userId="251612ec-f89a-4676-a250-49ffc40b1583" providerId="ADAL" clId="{91FC6593-097D-4AC1-8554-E28ACF3F54DA}" dt="2018-08-07T19:59:44.170" v="3439" actId="1076"/>
          <ac:spMkLst>
            <pc:docMk/>
            <pc:sldMk cId="183256448" sldId="314"/>
            <ac:spMk id="2" creationId="{58614412-71EF-483C-B2F7-56335439F3B9}"/>
          </ac:spMkLst>
        </pc:spChg>
        <pc:spChg chg="add mod">
          <ac:chgData name="Gu, Wenqiang" userId="251612ec-f89a-4676-a250-49ffc40b1583" providerId="ADAL" clId="{91FC6593-097D-4AC1-8554-E28ACF3F54DA}" dt="2018-08-07T20:01:10.812" v="3456" actId="1076"/>
          <ac:spMkLst>
            <pc:docMk/>
            <pc:sldMk cId="183256448" sldId="314"/>
            <ac:spMk id="4" creationId="{FA30A38D-E70D-407F-B6AA-05AD020E7BFC}"/>
          </ac:spMkLst>
        </pc:spChg>
        <pc:spChg chg="mod">
          <ac:chgData name="Gu, Wenqiang" userId="251612ec-f89a-4676-a250-49ffc40b1583" providerId="ADAL" clId="{91FC6593-097D-4AC1-8554-E28ACF3F54DA}" dt="2018-08-07T16:58:28.453" v="1219" actId="14100"/>
          <ac:spMkLst>
            <pc:docMk/>
            <pc:sldMk cId="183256448" sldId="314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12:10.862" v="1402" actId="20577"/>
          <ac:spMkLst>
            <pc:docMk/>
            <pc:sldMk cId="183256448" sldId="314"/>
            <ac:spMk id="19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07T20:00:34.865" v="3452" actId="1076"/>
          <ac:spMkLst>
            <pc:docMk/>
            <pc:sldMk cId="183256448" sldId="314"/>
            <ac:spMk id="21" creationId="{69815721-6976-450F-9C29-3ED7B77FC7C6}"/>
          </ac:spMkLst>
        </pc:spChg>
        <pc:spChg chg="del mod">
          <ac:chgData name="Gu, Wenqiang" userId="251612ec-f89a-4676-a250-49ffc40b1583" providerId="ADAL" clId="{91FC6593-097D-4AC1-8554-E28ACF3F54DA}" dt="2018-08-07T19:59:44.170" v="3437" actId="478"/>
          <ac:spMkLst>
            <pc:docMk/>
            <pc:sldMk cId="183256448" sldId="314"/>
            <ac:spMk id="264" creationId="{00000000-0000-0000-0000-000000000000}"/>
          </ac:spMkLst>
        </pc:spChg>
        <pc:picChg chg="add del mod">
          <ac:chgData name="Gu, Wenqiang" userId="251612ec-f89a-4676-a250-49ffc40b1583" providerId="ADAL" clId="{91FC6593-097D-4AC1-8554-E28ACF3F54DA}" dt="2018-08-10T21:54:21.773" v="6034" actId="478"/>
          <ac:picMkLst>
            <pc:docMk/>
            <pc:sldMk cId="183256448" sldId="314"/>
            <ac:picMk id="2" creationId="{57B4514C-70A3-4AA4-B0F6-94A3B54E9B29}"/>
          </ac:picMkLst>
        </pc:picChg>
        <pc:picChg chg="add mod modCrop">
          <ac:chgData name="Gu, Wenqiang" userId="251612ec-f89a-4676-a250-49ffc40b1583" providerId="ADAL" clId="{91FC6593-097D-4AC1-8554-E28ACF3F54DA}" dt="2018-08-10T21:55:13.346" v="6043" actId="1076"/>
          <ac:picMkLst>
            <pc:docMk/>
            <pc:sldMk cId="183256448" sldId="314"/>
            <ac:picMk id="6" creationId="{6C43D39B-D795-4AC5-8E12-06E56E99A688}"/>
          </ac:picMkLst>
        </pc:picChg>
        <pc:picChg chg="add mod ord">
          <ac:chgData name="Gu, Wenqiang" userId="251612ec-f89a-4676-a250-49ffc40b1583" providerId="ADAL" clId="{91FC6593-097D-4AC1-8554-E28ACF3F54DA}" dt="2018-08-07T16:58:44.652" v="1224" actId="1076"/>
          <ac:picMkLst>
            <pc:docMk/>
            <pc:sldMk cId="183256448" sldId="314"/>
            <ac:picMk id="17" creationId="{BB7BCFF0-4C8A-4336-B091-59528CAFC8DE}"/>
          </ac:picMkLst>
        </pc:picChg>
        <pc:picChg chg="del mod">
          <ac:chgData name="Gu, Wenqiang" userId="251612ec-f89a-4676-a250-49ffc40b1583" providerId="ADAL" clId="{91FC6593-097D-4AC1-8554-E28ACF3F54DA}" dt="2018-08-10T21:54:17.012" v="6031" actId="478"/>
          <ac:picMkLst>
            <pc:docMk/>
            <pc:sldMk cId="183256448" sldId="314"/>
            <ac:picMk id="263" creationId="{00000000-0000-0000-0000-000000000000}"/>
          </ac:picMkLst>
        </pc:picChg>
        <pc:picChg chg="del">
          <ac:chgData name="Gu, Wenqiang" userId="251612ec-f89a-4676-a250-49ffc40b1583" providerId="ADAL" clId="{91FC6593-097D-4AC1-8554-E28ACF3F54DA}" dt="2018-08-07T03:25:58.996" v="353" actId="478"/>
          <ac:picMkLst>
            <pc:docMk/>
            <pc:sldMk cId="183256448" sldId="314"/>
            <ac:picMk id="277" creationId="{00000000-0000-0000-0000-000000000000}"/>
          </ac:picMkLst>
        </pc:picChg>
      </pc:sldChg>
      <pc:sldChg chg="addSp delSp modSp">
        <pc:chgData name="Gu, Wenqiang" userId="251612ec-f89a-4676-a250-49ffc40b1583" providerId="ADAL" clId="{91FC6593-097D-4AC1-8554-E28ACF3F54DA}" dt="2018-08-13T01:55:06.515" v="6586" actId="1076"/>
        <pc:sldMkLst>
          <pc:docMk/>
          <pc:sldMk cId="3647730953" sldId="315"/>
        </pc:sldMkLst>
        <pc:spChg chg="add mod">
          <ac:chgData name="Gu, Wenqiang" userId="251612ec-f89a-4676-a250-49ffc40b1583" providerId="ADAL" clId="{91FC6593-097D-4AC1-8554-E28ACF3F54DA}" dt="2018-08-13T01:44:26.952" v="6436" actId="693"/>
          <ac:spMkLst>
            <pc:docMk/>
            <pc:sldMk cId="3647730953" sldId="315"/>
            <ac:spMk id="2" creationId="{D254C034-C4D6-41E5-A77C-842E987A7C24}"/>
          </ac:spMkLst>
        </pc:spChg>
        <pc:spChg chg="mod">
          <ac:chgData name="Gu, Wenqiang" userId="251612ec-f89a-4676-a250-49ffc40b1583" providerId="ADAL" clId="{91FC6593-097D-4AC1-8554-E28ACF3F54DA}" dt="2018-08-07T17:00:14.464" v="1253" actId="20577"/>
          <ac:spMkLst>
            <pc:docMk/>
            <pc:sldMk cId="3647730953" sldId="315"/>
            <ac:spMk id="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06:11.688" v="1341" actId="1076"/>
          <ac:spMkLst>
            <pc:docMk/>
            <pc:sldMk cId="3647730953" sldId="315"/>
            <ac:spMk id="5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06:15.814" v="1342" actId="1076"/>
          <ac:spMkLst>
            <pc:docMk/>
            <pc:sldMk cId="3647730953" sldId="315"/>
            <ac:spMk id="6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05:05.963" v="1304" actId="255"/>
          <ac:spMkLst>
            <pc:docMk/>
            <pc:sldMk cId="3647730953" sldId="315"/>
            <ac:spMk id="7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3T01:55:06.515" v="6586" actId="1076"/>
          <ac:spMkLst>
            <pc:docMk/>
            <pc:sldMk cId="3647730953" sldId="315"/>
            <ac:spMk id="7" creationId="{E8BC9321-A54D-4FB7-8666-5469D5EE7C87}"/>
          </ac:spMkLst>
        </pc:spChg>
        <pc:spChg chg="mod">
          <ac:chgData name="Gu, Wenqiang" userId="251612ec-f89a-4676-a250-49ffc40b1583" providerId="ADAL" clId="{91FC6593-097D-4AC1-8554-E28ACF3F54DA}" dt="2018-08-07T04:13:42.264" v="1001" actId="115"/>
          <ac:spMkLst>
            <pc:docMk/>
            <pc:sldMk cId="3647730953" sldId="315"/>
            <ac:spMk id="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04:13:45.558" v="1003" actId="115"/>
          <ac:spMkLst>
            <pc:docMk/>
            <pc:sldMk cId="3647730953" sldId="315"/>
            <ac:spMk id="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20:02:54.908" v="3475" actId="20577"/>
          <ac:spMkLst>
            <pc:docMk/>
            <pc:sldMk cId="3647730953" sldId="315"/>
            <ac:spMk id="10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3T01:49:56.114" v="6521" actId="1076"/>
          <ac:spMkLst>
            <pc:docMk/>
            <pc:sldMk cId="3647730953" sldId="315"/>
            <ac:spMk id="10" creationId="{06540182-36F6-4B76-B996-98BADED82539}"/>
          </ac:spMkLst>
        </pc:spChg>
        <pc:spChg chg="mod">
          <ac:chgData name="Gu, Wenqiang" userId="251612ec-f89a-4676-a250-49ffc40b1583" providerId="ADAL" clId="{91FC6593-097D-4AC1-8554-E28ACF3F54DA}" dt="2018-08-07T19:31:35.086" v="3115" actId="207"/>
          <ac:spMkLst>
            <pc:docMk/>
            <pc:sldMk cId="3647730953" sldId="315"/>
            <ac:spMk id="1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07T17:05:02.069" v="1303" actId="255"/>
          <ac:spMkLst>
            <pc:docMk/>
            <pc:sldMk cId="3647730953" sldId="315"/>
            <ac:spMk id="12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3T01:51:54.897" v="6566" actId="1076"/>
          <ac:spMkLst>
            <pc:docMk/>
            <pc:sldMk cId="3647730953" sldId="315"/>
            <ac:spMk id="13" creationId="{D9E83133-DEBC-4502-9DBE-5700C1E165C7}"/>
          </ac:spMkLst>
        </pc:spChg>
        <pc:spChg chg="add mod ord">
          <ac:chgData name="Gu, Wenqiang" userId="251612ec-f89a-4676-a250-49ffc40b1583" providerId="ADAL" clId="{91FC6593-097D-4AC1-8554-E28ACF3F54DA}" dt="2018-08-13T01:54:32.697" v="6585" actId="207"/>
          <ac:spMkLst>
            <pc:docMk/>
            <pc:sldMk cId="3647730953" sldId="315"/>
            <ac:spMk id="14" creationId="{E64653B5-4B95-4B4C-8631-D94E6C6E9200}"/>
          </ac:spMkLst>
        </pc:spChg>
        <pc:spChg chg="add mod ord">
          <ac:chgData name="Gu, Wenqiang" userId="251612ec-f89a-4676-a250-49ffc40b1583" providerId="ADAL" clId="{91FC6593-097D-4AC1-8554-E28ACF3F54DA}" dt="2018-08-13T01:54:30.783" v="6584" actId="207"/>
          <ac:spMkLst>
            <pc:docMk/>
            <pc:sldMk cId="3647730953" sldId="315"/>
            <ac:spMk id="15" creationId="{C087C24D-959C-4957-B271-BDD284772674}"/>
          </ac:spMkLst>
        </pc:spChg>
        <pc:spChg chg="add mod">
          <ac:chgData name="Gu, Wenqiang" userId="251612ec-f89a-4676-a250-49ffc40b1583" providerId="ADAL" clId="{91FC6593-097D-4AC1-8554-E28ACF3F54DA}" dt="2018-08-13T01:44:46.736" v="6442" actId="693"/>
          <ac:spMkLst>
            <pc:docMk/>
            <pc:sldMk cId="3647730953" sldId="315"/>
            <ac:spMk id="17" creationId="{04DDD21B-4C8C-4C14-85D5-10EAA3B04919}"/>
          </ac:spMkLst>
        </pc:spChg>
        <pc:spChg chg="add mod">
          <ac:chgData name="Gu, Wenqiang" userId="251612ec-f89a-4676-a250-49ffc40b1583" providerId="ADAL" clId="{91FC6593-097D-4AC1-8554-E28ACF3F54DA}" dt="2018-08-13T01:48:33.595" v="6511" actId="1076"/>
          <ac:spMkLst>
            <pc:docMk/>
            <pc:sldMk cId="3647730953" sldId="315"/>
            <ac:spMk id="23" creationId="{F62EFA7D-0F14-44D3-BD92-D6775E9F7BAE}"/>
          </ac:spMkLst>
        </pc:spChg>
        <pc:spChg chg="mod">
          <ac:chgData name="Gu, Wenqiang" userId="251612ec-f89a-4676-a250-49ffc40b1583" providerId="ADAL" clId="{91FC6593-097D-4AC1-8554-E28ACF3F54DA}" dt="2018-08-13T01:43:39.502" v="6428" actId="14100"/>
          <ac:spMkLst>
            <pc:docMk/>
            <pc:sldMk cId="3647730953" sldId="315"/>
            <ac:spMk id="288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1:43:56.365" v="6430" actId="1076"/>
          <ac:spMkLst>
            <pc:docMk/>
            <pc:sldMk cId="3647730953" sldId="315"/>
            <ac:spMk id="289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1:51:44.949" v="6564" actId="1076"/>
          <ac:spMkLst>
            <pc:docMk/>
            <pc:sldMk cId="3647730953" sldId="315"/>
            <ac:spMk id="291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1:53:33.001" v="6581" actId="1076"/>
          <ac:spMkLst>
            <pc:docMk/>
            <pc:sldMk cId="3647730953" sldId="315"/>
            <ac:spMk id="293" creationId="{00000000-0000-0000-0000-000000000000}"/>
          </ac:spMkLst>
        </pc:spChg>
        <pc:picChg chg="del">
          <ac:chgData name="Gu, Wenqiang" userId="251612ec-f89a-4676-a250-49ffc40b1583" providerId="ADAL" clId="{91FC6593-097D-4AC1-8554-E28ACF3F54DA}" dt="2018-08-07T03:26:04.740" v="354" actId="478"/>
          <ac:picMkLst>
            <pc:docMk/>
            <pc:sldMk cId="3647730953" sldId="315"/>
            <ac:picMk id="283" creationId="{00000000-0000-0000-0000-000000000000}"/>
          </ac:picMkLst>
        </pc:picChg>
        <pc:picChg chg="mod">
          <ac:chgData name="Gu, Wenqiang" userId="251612ec-f89a-4676-a250-49ffc40b1583" providerId="ADAL" clId="{91FC6593-097D-4AC1-8554-E28ACF3F54DA}" dt="2018-08-13T01:52:20.373" v="6572" actId="14100"/>
          <ac:picMkLst>
            <pc:docMk/>
            <pc:sldMk cId="3647730953" sldId="315"/>
            <ac:picMk id="285" creationId="{00000000-0000-0000-0000-000000000000}"/>
          </ac:picMkLst>
        </pc:picChg>
        <pc:picChg chg="mod">
          <ac:chgData name="Gu, Wenqiang" userId="251612ec-f89a-4676-a250-49ffc40b1583" providerId="ADAL" clId="{91FC6593-097D-4AC1-8554-E28ACF3F54DA}" dt="2018-08-07T17:02:14.033" v="1256" actId="1076"/>
          <ac:picMkLst>
            <pc:docMk/>
            <pc:sldMk cId="3647730953" sldId="315"/>
            <ac:picMk id="286" creationId="{00000000-0000-0000-0000-000000000000}"/>
          </ac:picMkLst>
        </pc:picChg>
        <pc:picChg chg="add mod">
          <ac:chgData name="Gu, Wenqiang" userId="251612ec-f89a-4676-a250-49ffc40b1583" providerId="ADAL" clId="{91FC6593-097D-4AC1-8554-E28ACF3F54DA}" dt="2018-08-13T01:43:19.458" v="6427" actId="14100"/>
          <ac:picMkLst>
            <pc:docMk/>
            <pc:sldMk cId="3647730953" sldId="315"/>
            <ac:picMk id="1026" creationId="{C4EA74F1-AECF-42B7-8997-2AE1AA6559B1}"/>
          </ac:picMkLst>
        </pc:picChg>
        <pc:cxnChg chg="add mod">
          <ac:chgData name="Gu, Wenqiang" userId="251612ec-f89a-4676-a250-49ffc40b1583" providerId="ADAL" clId="{91FC6593-097D-4AC1-8554-E28ACF3F54DA}" dt="2018-08-13T01:45:18.544" v="6450" actId="693"/>
          <ac:cxnSpMkLst>
            <pc:docMk/>
            <pc:sldMk cId="3647730953" sldId="315"/>
            <ac:cxnSpMk id="4" creationId="{955FBE42-9AD6-40C7-8ED4-A4F067B3A439}"/>
          </ac:cxnSpMkLst>
        </pc:cxnChg>
        <pc:cxnChg chg="add mod">
          <ac:chgData name="Gu, Wenqiang" userId="251612ec-f89a-4676-a250-49ffc40b1583" providerId="ADAL" clId="{91FC6593-097D-4AC1-8554-E28ACF3F54DA}" dt="2018-08-13T01:45:09.813" v="6448" actId="693"/>
          <ac:cxnSpMkLst>
            <pc:docMk/>
            <pc:sldMk cId="3647730953" sldId="315"/>
            <ac:cxnSpMk id="6" creationId="{0CAB7CD3-497C-4B42-9EA0-A628DF7A9744}"/>
          </ac:cxnSpMkLst>
        </pc:cxnChg>
        <pc:cxnChg chg="add mod">
          <ac:chgData name="Gu, Wenqiang" userId="251612ec-f89a-4676-a250-49ffc40b1583" providerId="ADAL" clId="{91FC6593-097D-4AC1-8554-E28ACF3F54DA}" dt="2018-08-13T01:50:19.500" v="6522" actId="693"/>
          <ac:cxnSpMkLst>
            <pc:docMk/>
            <pc:sldMk cId="3647730953" sldId="315"/>
            <ac:cxnSpMk id="9" creationId="{0E0962D9-291A-4C71-917D-E0E8BEFB8322}"/>
          </ac:cxnSpMkLst>
        </pc:cxnChg>
        <pc:cxnChg chg="add mod">
          <ac:chgData name="Gu, Wenqiang" userId="251612ec-f89a-4676-a250-49ffc40b1583" providerId="ADAL" clId="{91FC6593-097D-4AC1-8554-E28ACF3F54DA}" dt="2018-08-13T01:50:45.363" v="6526" actId="208"/>
          <ac:cxnSpMkLst>
            <pc:docMk/>
            <pc:sldMk cId="3647730953" sldId="315"/>
            <ac:cxnSpMk id="12" creationId="{F5B2C1AE-1EE2-41C6-A665-035DFA514297}"/>
          </ac:cxnSpMkLst>
        </pc:cxnChg>
      </pc:sldChg>
      <pc:sldChg chg="addSp delSp modSp add del ord">
        <pc:chgData name="Gu, Wenqiang" userId="251612ec-f89a-4676-a250-49ffc40b1583" providerId="ADAL" clId="{91FC6593-097D-4AC1-8554-E28ACF3F54DA}" dt="2018-08-07T21:15:20.378" v="3713" actId="1035"/>
        <pc:sldMkLst>
          <pc:docMk/>
          <pc:sldMk cId="2112260476" sldId="328"/>
        </pc:sldMkLst>
        <pc:spChg chg="del mod">
          <ac:chgData name="Gu, Wenqiang" userId="251612ec-f89a-4676-a250-49ffc40b1583" providerId="ADAL" clId="{91FC6593-097D-4AC1-8554-E28ACF3F54DA}" dt="2018-08-07T03:28:26.590" v="391" actId="478"/>
          <ac:spMkLst>
            <pc:docMk/>
            <pc:sldMk cId="2112260476" sldId="328"/>
            <ac:spMk id="2" creationId="{00000000-0000-0000-0000-000000000000}"/>
          </ac:spMkLst>
        </pc:spChg>
        <pc:spChg chg="add del mod">
          <ac:chgData name="Gu, Wenqiang" userId="251612ec-f89a-4676-a250-49ffc40b1583" providerId="ADAL" clId="{91FC6593-097D-4AC1-8554-E28ACF3F54DA}" dt="2018-08-07T03:28:30.348" v="393" actId="478"/>
          <ac:spMkLst>
            <pc:docMk/>
            <pc:sldMk cId="2112260476" sldId="328"/>
            <ac:spMk id="5" creationId="{E2AEA754-B33A-430C-9864-9FD0FD105364}"/>
          </ac:spMkLst>
        </pc:spChg>
        <pc:graphicFrameChg chg="mod modGraphic">
          <ac:chgData name="Gu, Wenqiang" userId="251612ec-f89a-4676-a250-49ffc40b1583" providerId="ADAL" clId="{91FC6593-097D-4AC1-8554-E28ACF3F54DA}" dt="2018-08-07T21:15:20.378" v="3713" actId="1035"/>
          <ac:graphicFrameMkLst>
            <pc:docMk/>
            <pc:sldMk cId="2112260476" sldId="328"/>
            <ac:graphicFrameMk id="6" creationId="{00000000-0000-0000-0000-000000000000}"/>
          </ac:graphicFrameMkLst>
        </pc:graphicFrameChg>
      </pc:sldChg>
      <pc:sldChg chg="addSp delSp modSp">
        <pc:chgData name="Gu, Wenqiang" userId="251612ec-f89a-4676-a250-49ffc40b1583" providerId="ADAL" clId="{91FC6593-097D-4AC1-8554-E28ACF3F54DA}" dt="2018-08-10T21:58:03.872" v="6046" actId="20577"/>
        <pc:sldMkLst>
          <pc:docMk/>
          <pc:sldMk cId="1799395816" sldId="336"/>
        </pc:sldMkLst>
        <pc:spChg chg="mod ord">
          <ac:chgData name="Gu, Wenqiang" userId="251612ec-f89a-4676-a250-49ffc40b1583" providerId="ADAL" clId="{91FC6593-097D-4AC1-8554-E28ACF3F54DA}" dt="2018-08-10T21:58:03.872" v="6046" actId="20577"/>
          <ac:spMkLst>
            <pc:docMk/>
            <pc:sldMk cId="1799395816" sldId="336"/>
            <ac:spMk id="3" creationId="{00000000-0000-0000-0000-000000000000}"/>
          </ac:spMkLst>
        </pc:spChg>
        <pc:spChg chg="add del mod">
          <ac:chgData name="Gu, Wenqiang" userId="251612ec-f89a-4676-a250-49ffc40b1583" providerId="ADAL" clId="{91FC6593-097D-4AC1-8554-E28ACF3F54DA}" dt="2018-08-07T04:05:30.343" v="945" actId="478"/>
          <ac:spMkLst>
            <pc:docMk/>
            <pc:sldMk cId="1799395816" sldId="336"/>
            <ac:spMk id="6" creationId="{E00467A3-3B9C-42A7-BAFE-0613C70A0C9E}"/>
          </ac:spMkLst>
        </pc:spChg>
        <pc:spChg chg="add del mod topLvl">
          <ac:chgData name="Gu, Wenqiang" userId="251612ec-f89a-4676-a250-49ffc40b1583" providerId="ADAL" clId="{91FC6593-097D-4AC1-8554-E28ACF3F54DA}" dt="2018-08-10T18:06:23.664" v="5598" actId="478"/>
          <ac:spMkLst>
            <pc:docMk/>
            <pc:sldMk cId="1799395816" sldId="336"/>
            <ac:spMk id="7" creationId="{AF7959C1-C058-41C9-A168-D507A7706869}"/>
          </ac:spMkLst>
        </pc:spChg>
        <pc:spChg chg="add del mod">
          <ac:chgData name="Gu, Wenqiang" userId="251612ec-f89a-4676-a250-49ffc40b1583" providerId="ADAL" clId="{91FC6593-097D-4AC1-8554-E28ACF3F54DA}" dt="2018-08-10T18:06:29.850" v="5601" actId="478"/>
          <ac:spMkLst>
            <pc:docMk/>
            <pc:sldMk cId="1799395816" sldId="336"/>
            <ac:spMk id="12" creationId="{F4B57A16-031E-4BC0-A247-C0705CE35F83}"/>
          </ac:spMkLst>
        </pc:spChg>
        <pc:spChg chg="add del">
          <ac:chgData name="Gu, Wenqiang" userId="251612ec-f89a-4676-a250-49ffc40b1583" providerId="ADAL" clId="{91FC6593-097D-4AC1-8554-E28ACF3F54DA}" dt="2018-08-07T04:07:48.918" v="955" actId="1036"/>
          <ac:spMkLst>
            <pc:docMk/>
            <pc:sldMk cId="1799395816" sldId="336"/>
            <ac:spMk id="14" creationId="{16B2F38D-39BF-4680-9260-CC94AFDFD75A}"/>
          </ac:spMkLst>
        </pc:spChg>
        <pc:spChg chg="add del mod topLvl">
          <ac:chgData name="Gu, Wenqiang" userId="251612ec-f89a-4676-a250-49ffc40b1583" providerId="ADAL" clId="{91FC6593-097D-4AC1-8554-E28ACF3F54DA}" dt="2018-08-10T18:06:27.288" v="5600" actId="478"/>
          <ac:spMkLst>
            <pc:docMk/>
            <pc:sldMk cId="1799395816" sldId="336"/>
            <ac:spMk id="15" creationId="{316B14C5-61A7-403A-91C1-27E2403D9037}"/>
          </ac:spMkLst>
        </pc:spChg>
        <pc:grpChg chg="add del mod">
          <ac:chgData name="Gu, Wenqiang" userId="251612ec-f89a-4676-a250-49ffc40b1583" providerId="ADAL" clId="{91FC6593-097D-4AC1-8554-E28ACF3F54DA}" dt="2018-08-10T18:06:23.664" v="5598" actId="478"/>
          <ac:grpSpMkLst>
            <pc:docMk/>
            <pc:sldMk cId="1799395816" sldId="336"/>
            <ac:grpSpMk id="8" creationId="{238345CA-15B2-4CCB-B593-78B8D6396F5B}"/>
          </ac:grpSpMkLst>
        </pc:grpChg>
        <pc:grpChg chg="add del mod">
          <ac:chgData name="Gu, Wenqiang" userId="251612ec-f89a-4676-a250-49ffc40b1583" providerId="ADAL" clId="{91FC6593-097D-4AC1-8554-E28ACF3F54DA}" dt="2018-08-07T04:08:29.927" v="965" actId="165"/>
          <ac:grpSpMkLst>
            <pc:docMk/>
            <pc:sldMk cId="1799395816" sldId="336"/>
            <ac:grpSpMk id="16" creationId="{43A052C3-7154-4A43-9DAA-70617880D536}"/>
          </ac:grpSpMkLst>
        </pc:grpChg>
        <pc:picChg chg="add del mod topLvl">
          <ac:chgData name="Gu, Wenqiang" userId="251612ec-f89a-4676-a250-49ffc40b1583" providerId="ADAL" clId="{91FC6593-097D-4AC1-8554-E28ACF3F54DA}" dt="2018-08-10T18:06:24.894" v="5599" actId="478"/>
          <ac:picMkLst>
            <pc:docMk/>
            <pc:sldMk cId="1799395816" sldId="336"/>
            <ac:picMk id="5" creationId="{62605738-1BDD-4921-838F-C2BFE33218B8}"/>
          </ac:picMkLst>
        </pc:picChg>
        <pc:picChg chg="del">
          <ac:chgData name="Gu, Wenqiang" userId="251612ec-f89a-4676-a250-49ffc40b1583" providerId="ADAL" clId="{91FC6593-097D-4AC1-8554-E28ACF3F54DA}" dt="2018-08-06T18:01:08.963" v="21" actId="478"/>
          <ac:picMkLst>
            <pc:docMk/>
            <pc:sldMk cId="1799395816" sldId="336"/>
            <ac:picMk id="7" creationId="{00000000-0000-0000-0000-000000000000}"/>
          </ac:picMkLst>
        </pc:picChg>
        <pc:picChg chg="add del mod topLvl">
          <ac:chgData name="Gu, Wenqiang" userId="251612ec-f89a-4676-a250-49ffc40b1583" providerId="ADAL" clId="{91FC6593-097D-4AC1-8554-E28ACF3F54DA}" dt="2018-08-10T18:06:19.050" v="5596" actId="478"/>
          <ac:picMkLst>
            <pc:docMk/>
            <pc:sldMk cId="1799395816" sldId="336"/>
            <ac:picMk id="10" creationId="{DF37CA4F-2910-4F6E-8990-F6A21E02B810}"/>
          </ac:picMkLst>
        </pc:picChg>
        <pc:picChg chg="add del mod ord">
          <ac:chgData name="Gu, Wenqiang" userId="251612ec-f89a-4676-a250-49ffc40b1583" providerId="ADAL" clId="{91FC6593-097D-4AC1-8554-E28ACF3F54DA}" dt="2018-08-10T18:06:15.719" v="5595" actId="478"/>
          <ac:picMkLst>
            <pc:docMk/>
            <pc:sldMk cId="1799395816" sldId="336"/>
            <ac:picMk id="11" creationId="{F8A4B4D9-5099-4FFD-A581-F3A83C925ED2}"/>
          </ac:picMkLst>
        </pc:picChg>
        <pc:picChg chg="add del">
          <ac:chgData name="Gu, Wenqiang" userId="251612ec-f89a-4676-a250-49ffc40b1583" providerId="ADAL" clId="{91FC6593-097D-4AC1-8554-E28ACF3F54DA}" dt="2018-08-07T04:07:48.918" v="955" actId="1036"/>
          <ac:picMkLst>
            <pc:docMk/>
            <pc:sldMk cId="1799395816" sldId="336"/>
            <ac:picMk id="13" creationId="{84006673-C37C-4420-8E9D-A5B790E7371E}"/>
          </ac:picMkLst>
        </pc:picChg>
      </pc:sldChg>
      <pc:sldChg chg="addSp modSp add modTransition">
        <pc:chgData name="Gu, Wenqiang" userId="251612ec-f89a-4676-a250-49ffc40b1583" providerId="ADAL" clId="{91FC6593-097D-4AC1-8554-E28ACF3F54DA}" dt="2018-08-07T02:54:11.267" v="205" actId="20577"/>
        <pc:sldMkLst>
          <pc:docMk/>
          <pc:sldMk cId="559574637" sldId="349"/>
        </pc:sldMkLst>
        <pc:spChg chg="add mod">
          <ac:chgData name="Gu, Wenqiang" userId="251612ec-f89a-4676-a250-49ffc40b1583" providerId="ADAL" clId="{91FC6593-097D-4AC1-8554-E28ACF3F54DA}" dt="2018-08-07T02:54:11.267" v="205" actId="20577"/>
          <ac:spMkLst>
            <pc:docMk/>
            <pc:sldMk cId="559574637" sldId="349"/>
            <ac:spMk id="3" creationId="{E144D727-3DE9-434C-9B88-59870347CD8C}"/>
          </ac:spMkLst>
        </pc:spChg>
        <pc:spChg chg="add mod">
          <ac:chgData name="Gu, Wenqiang" userId="251612ec-f89a-4676-a250-49ffc40b1583" providerId="ADAL" clId="{91FC6593-097D-4AC1-8554-E28ACF3F54DA}" dt="2018-08-07T02:54:05.529" v="199" actId="20577"/>
          <ac:spMkLst>
            <pc:docMk/>
            <pc:sldMk cId="559574637" sldId="349"/>
            <ac:spMk id="4" creationId="{4357832B-23DD-465D-AEAC-8BBEE06CD134}"/>
          </ac:spMkLst>
        </pc:spChg>
      </pc:sldChg>
      <pc:sldChg chg="modSp add">
        <pc:chgData name="Gu, Wenqiang" userId="251612ec-f89a-4676-a250-49ffc40b1583" providerId="ADAL" clId="{91FC6593-097D-4AC1-8554-E28ACF3F54DA}" dt="2018-08-07T20:19:04.978" v="3483" actId="14100"/>
        <pc:sldMkLst>
          <pc:docMk/>
          <pc:sldMk cId="2821170944" sldId="350"/>
        </pc:sldMkLst>
        <pc:spChg chg="mod">
          <ac:chgData name="Gu, Wenqiang" userId="251612ec-f89a-4676-a250-49ffc40b1583" providerId="ADAL" clId="{91FC6593-097D-4AC1-8554-E28ACF3F54DA}" dt="2018-08-07T20:19:04.978" v="3483" actId="14100"/>
          <ac:spMkLst>
            <pc:docMk/>
            <pc:sldMk cId="2821170944" sldId="350"/>
            <ac:spMk id="2" creationId="{00000000-0000-0000-0000-000000000000}"/>
          </ac:spMkLst>
        </pc:spChg>
      </pc:sldChg>
      <pc:sldChg chg="modSp add">
        <pc:chgData name="Gu, Wenqiang" userId="251612ec-f89a-4676-a250-49ffc40b1583" providerId="ADAL" clId="{91FC6593-097D-4AC1-8554-E28ACF3F54DA}" dt="2018-08-07T20:19:17.079" v="3487" actId="14100"/>
        <pc:sldMkLst>
          <pc:docMk/>
          <pc:sldMk cId="401435257" sldId="351"/>
        </pc:sldMkLst>
        <pc:spChg chg="mod">
          <ac:chgData name="Gu, Wenqiang" userId="251612ec-f89a-4676-a250-49ffc40b1583" providerId="ADAL" clId="{91FC6593-097D-4AC1-8554-E28ACF3F54DA}" dt="2018-08-07T20:19:17.079" v="3487" actId="14100"/>
          <ac:spMkLst>
            <pc:docMk/>
            <pc:sldMk cId="401435257" sldId="351"/>
            <ac:spMk id="2" creationId="{00000000-0000-0000-0000-000000000000}"/>
          </ac:spMkLst>
        </pc:spChg>
      </pc:sldChg>
      <pc:sldChg chg="addSp delSp modSp add ord">
        <pc:chgData name="Gu, Wenqiang" userId="251612ec-f89a-4676-a250-49ffc40b1583" providerId="ADAL" clId="{91FC6593-097D-4AC1-8554-E28ACF3F54DA}" dt="2018-08-13T05:07:56.516" v="9401" actId="20577"/>
        <pc:sldMkLst>
          <pc:docMk/>
          <pc:sldMk cId="2234488974" sldId="419"/>
        </pc:sldMkLst>
        <pc:spChg chg="mod">
          <ac:chgData name="Gu, Wenqiang" userId="251612ec-f89a-4676-a250-49ffc40b1583" providerId="ADAL" clId="{91FC6593-097D-4AC1-8554-E28ACF3F54DA}" dt="2018-08-13T05:07:56.516" v="9401" actId="20577"/>
          <ac:spMkLst>
            <pc:docMk/>
            <pc:sldMk cId="2234488974" sldId="419"/>
            <ac:spMk id="2" creationId="{00000000-0000-0000-0000-000000000000}"/>
          </ac:spMkLst>
        </pc:spChg>
        <pc:spChg chg="add del mod">
          <ac:chgData name="Gu, Wenqiang" userId="251612ec-f89a-4676-a250-49ffc40b1583" providerId="ADAL" clId="{91FC6593-097D-4AC1-8554-E28ACF3F54DA}" dt="2018-08-07T20:30:18.029" v="3546" actId="478"/>
          <ac:spMkLst>
            <pc:docMk/>
            <pc:sldMk cId="2234488974" sldId="419"/>
            <ac:spMk id="3" creationId="{FB896C38-5134-4028-9AB2-CDD74C409871}"/>
          </ac:spMkLst>
        </pc:spChg>
        <pc:spChg chg="add del mod">
          <ac:chgData name="Gu, Wenqiang" userId="251612ec-f89a-4676-a250-49ffc40b1583" providerId="ADAL" clId="{91FC6593-097D-4AC1-8554-E28ACF3F54DA}" dt="2018-08-13T04:51:51.970" v="9052" actId="20577"/>
          <ac:spMkLst>
            <pc:docMk/>
            <pc:sldMk cId="2234488974" sldId="419"/>
            <ac:spMk id="3" creationId="{0BE39962-DC24-49E8-AC85-661474A288CA}"/>
          </ac:spMkLst>
        </pc:spChg>
        <pc:spChg chg="add del mod">
          <ac:chgData name="Gu, Wenqiang" userId="251612ec-f89a-4676-a250-49ffc40b1583" providerId="ADAL" clId="{91FC6593-097D-4AC1-8554-E28ACF3F54DA}" dt="2018-08-13T05:05:04.234" v="9345" actId="255"/>
          <ac:spMkLst>
            <pc:docMk/>
            <pc:sldMk cId="2234488974" sldId="419"/>
            <ac:spMk id="7" creationId="{00000000-0000-0000-0000-000000000000}"/>
          </ac:spMkLst>
        </pc:spChg>
        <pc:spChg chg="add mod">
          <ac:chgData name="Gu, Wenqiang" userId="251612ec-f89a-4676-a250-49ffc40b1583" providerId="ADAL" clId="{91FC6593-097D-4AC1-8554-E28ACF3F54DA}" dt="2018-08-13T02:47:11.264" v="7262" actId="1076"/>
          <ac:spMkLst>
            <pc:docMk/>
            <pc:sldMk cId="2234488974" sldId="419"/>
            <ac:spMk id="8" creationId="{BB23EA2E-892E-410F-8D6E-7DA4F763D92B}"/>
          </ac:spMkLst>
        </pc:spChg>
        <pc:grpChg chg="del">
          <ac:chgData name="Gu, Wenqiang" userId="251612ec-f89a-4676-a250-49ffc40b1583" providerId="ADAL" clId="{91FC6593-097D-4AC1-8554-E28ACF3F54DA}" dt="2018-08-07T20:30:09.810" v="3543" actId="478"/>
          <ac:grpSpMkLst>
            <pc:docMk/>
            <pc:sldMk cId="2234488974" sldId="419"/>
            <ac:grpSpMk id="8" creationId="{00000000-0000-0000-0000-000000000000}"/>
          </ac:grpSpMkLst>
        </pc:grpChg>
        <pc:picChg chg="add del mod">
          <ac:chgData name="Gu, Wenqiang" userId="251612ec-f89a-4676-a250-49ffc40b1583" providerId="ADAL" clId="{91FC6593-097D-4AC1-8554-E28ACF3F54DA}" dt="2018-08-13T05:00:46.458" v="9289" actId="20577"/>
          <ac:picMkLst>
            <pc:docMk/>
            <pc:sldMk cId="2234488974" sldId="419"/>
            <ac:picMk id="9" creationId="{EF2E8176-8A15-4C64-82B0-EEAC167951BB}"/>
          </ac:picMkLst>
        </pc:picChg>
        <pc:picChg chg="add mod modCrop">
          <ac:chgData name="Gu, Wenqiang" userId="251612ec-f89a-4676-a250-49ffc40b1583" providerId="ADAL" clId="{91FC6593-097D-4AC1-8554-E28ACF3F54DA}" dt="2018-08-13T02:46:57.880" v="7260" actId="1076"/>
          <ac:picMkLst>
            <pc:docMk/>
            <pc:sldMk cId="2234488974" sldId="419"/>
            <ac:picMk id="11" creationId="{7E029AD7-1FFB-4B5A-AEC1-9B36F5A1A261}"/>
          </ac:picMkLst>
        </pc:picChg>
        <pc:picChg chg="del">
          <ac:chgData name="Gu, Wenqiang" userId="251612ec-f89a-4676-a250-49ffc40b1583" providerId="ADAL" clId="{91FC6593-097D-4AC1-8554-E28ACF3F54DA}" dt="2018-08-07T20:29:27.613" v="3530" actId="478"/>
          <ac:picMkLst>
            <pc:docMk/>
            <pc:sldMk cId="2234488974" sldId="419"/>
            <ac:picMk id="25" creationId="{00000000-0000-0000-0000-000000000000}"/>
          </ac:picMkLst>
        </pc:picChg>
      </pc:sldChg>
      <pc:sldChg chg="delSp modSp add ord">
        <pc:chgData name="Gu, Wenqiang" userId="251612ec-f89a-4676-a250-49ffc40b1583" providerId="ADAL" clId="{91FC6593-097D-4AC1-8554-E28ACF3F54DA}" dt="2018-08-13T05:52:41.987" v="9867" actId="14100"/>
        <pc:sldMkLst>
          <pc:docMk/>
          <pc:sldMk cId="586002078" sldId="420"/>
        </pc:sldMkLst>
        <pc:spChg chg="mod">
          <ac:chgData name="Gu, Wenqiang" userId="251612ec-f89a-4676-a250-49ffc40b1583" providerId="ADAL" clId="{91FC6593-097D-4AC1-8554-E28ACF3F54DA}" dt="2018-08-13T04:10:25.083" v="8413" actId="6549"/>
          <ac:spMkLst>
            <pc:docMk/>
            <pc:sldMk cId="586002078" sldId="420"/>
            <ac:spMk id="536" creationId="{00000000-0000-0000-0000-000000000000}"/>
          </ac:spMkLst>
        </pc:spChg>
        <pc:grpChg chg="del">
          <ac:chgData name="Gu, Wenqiang" userId="251612ec-f89a-4676-a250-49ffc40b1583" providerId="ADAL" clId="{91FC6593-097D-4AC1-8554-E28ACF3F54DA}" dt="2018-08-10T12:20:39.703" v="5393" actId="478"/>
          <ac:grpSpMkLst>
            <pc:docMk/>
            <pc:sldMk cId="586002078" sldId="420"/>
            <ac:grpSpMk id="8" creationId="{F46C2FB2-8029-4E06-AF40-8FC86DB2A931}"/>
          </ac:grpSpMkLst>
        </pc:grpChg>
      </pc:sldChg>
      <pc:sldChg chg="addSp delSp modSp add">
        <pc:chgData name="Gu, Wenqiang" userId="251612ec-f89a-4676-a250-49ffc40b1583" providerId="ADAL" clId="{91FC6593-097D-4AC1-8554-E28ACF3F54DA}" dt="2018-08-13T04:38:29.656" v="8787" actId="1076"/>
        <pc:sldMkLst>
          <pc:docMk/>
          <pc:sldMk cId="1648800484" sldId="422"/>
        </pc:sldMkLst>
        <pc:spChg chg="del mod">
          <ac:chgData name="Gu, Wenqiang" userId="251612ec-f89a-4676-a250-49ffc40b1583" providerId="ADAL" clId="{91FC6593-097D-4AC1-8554-E28ACF3F54DA}" dt="2018-08-10T22:03:43.497" v="6049" actId="1076"/>
          <ac:spMkLst>
            <pc:docMk/>
            <pc:sldMk cId="1648800484" sldId="422"/>
            <ac:spMk id="2" creationId="{06916299-A6F7-40F4-88FC-9BE2C4E607BD}"/>
          </ac:spMkLst>
        </pc:spChg>
        <pc:spChg chg="del">
          <ac:chgData name="Gu, Wenqiang" userId="251612ec-f89a-4676-a250-49ffc40b1583" providerId="ADAL" clId="{91FC6593-097D-4AC1-8554-E28ACF3F54DA}" dt="2018-08-10T22:03:43.497" v="6049" actId="1076"/>
          <ac:spMkLst>
            <pc:docMk/>
            <pc:sldMk cId="1648800484" sldId="422"/>
            <ac:spMk id="3" creationId="{96811626-C279-4D7E-8601-C51ABD972190}"/>
          </ac:spMkLst>
        </pc:spChg>
        <pc:spChg chg="add mod">
          <ac:chgData name="Gu, Wenqiang" userId="251612ec-f89a-4676-a250-49ffc40b1583" providerId="ADAL" clId="{91FC6593-097D-4AC1-8554-E28ACF3F54DA}" dt="2018-08-13T04:38:29.656" v="8787" actId="1076"/>
          <ac:spMkLst>
            <pc:docMk/>
            <pc:sldMk cId="1648800484" sldId="422"/>
            <ac:spMk id="7" creationId="{ADA9B060-4BCF-46C5-AD5D-9677731B19E3}"/>
          </ac:spMkLst>
        </pc:spChg>
        <pc:spChg chg="add mod">
          <ac:chgData name="Gu, Wenqiang" userId="251612ec-f89a-4676-a250-49ffc40b1583" providerId="ADAL" clId="{91FC6593-097D-4AC1-8554-E28ACF3F54DA}" dt="2018-08-10T22:05:48.941" v="6134" actId="20577"/>
          <ac:spMkLst>
            <pc:docMk/>
            <pc:sldMk cId="1648800484" sldId="422"/>
            <ac:spMk id="8" creationId="{0DB90DA0-5C25-437E-BF35-3EDF10F04CDF}"/>
          </ac:spMkLst>
        </pc:spChg>
        <pc:spChg chg="add mod">
          <ac:chgData name="Gu, Wenqiang" userId="251612ec-f89a-4676-a250-49ffc40b1583" providerId="ADAL" clId="{91FC6593-097D-4AC1-8554-E28ACF3F54DA}" dt="2018-08-10T22:07:27.831" v="6196" actId="1076"/>
          <ac:spMkLst>
            <pc:docMk/>
            <pc:sldMk cId="1648800484" sldId="422"/>
            <ac:spMk id="9" creationId="{C9D2FD06-6127-4034-9595-BD9064FF67AA}"/>
          </ac:spMkLst>
        </pc:spChg>
        <pc:picChg chg="add mod">
          <ac:chgData name="Gu, Wenqiang" userId="251612ec-f89a-4676-a250-49ffc40b1583" providerId="ADAL" clId="{91FC6593-097D-4AC1-8554-E28ACF3F54DA}" dt="2018-08-10T22:07:53.409" v="6198" actId="1076"/>
          <ac:picMkLst>
            <pc:docMk/>
            <pc:sldMk cId="1648800484" sldId="422"/>
            <ac:picMk id="5" creationId="{CF974ADB-55D0-4133-B352-B80BDCF8720B}"/>
          </ac:picMkLst>
        </pc:picChg>
        <pc:picChg chg="add mod">
          <ac:chgData name="Gu, Wenqiang" userId="251612ec-f89a-4676-a250-49ffc40b1583" providerId="ADAL" clId="{91FC6593-097D-4AC1-8554-E28ACF3F54DA}" dt="2018-08-10T22:07:51.652" v="6197" actId="1076"/>
          <ac:picMkLst>
            <pc:docMk/>
            <pc:sldMk cId="1648800484" sldId="422"/>
            <ac:picMk id="6" creationId="{CA76CBDF-76EF-4FDC-9DF8-249A28D30EBD}"/>
          </ac:picMkLst>
        </pc:picChg>
      </pc:sldChg>
      <pc:sldChg chg="addSp delSp modSp add ord modTransition delAnim modAnim">
        <pc:chgData name="Gu, Wenqiang" userId="251612ec-f89a-4676-a250-49ffc40b1583" providerId="ADAL" clId="{91FC6593-097D-4AC1-8554-E28ACF3F54DA}" dt="2018-08-13T04:14:09.162" v="8417" actId="207"/>
        <pc:sldMkLst>
          <pc:docMk/>
          <pc:sldMk cId="2030254585" sldId="423"/>
        </pc:sldMkLst>
        <pc:spChg chg="add mod">
          <ac:chgData name="Gu, Wenqiang" userId="251612ec-f89a-4676-a250-49ffc40b1583" providerId="ADAL" clId="{91FC6593-097D-4AC1-8554-E28ACF3F54DA}" dt="2018-08-13T02:31:20.250" v="7091" actId="6549"/>
          <ac:spMkLst>
            <pc:docMk/>
            <pc:sldMk cId="2030254585" sldId="423"/>
            <ac:spMk id="3" creationId="{E16F3C6C-1B83-4981-815B-C34746BA633D}"/>
          </ac:spMkLst>
        </pc:spChg>
        <pc:spChg chg="add mod">
          <ac:chgData name="Gu, Wenqiang" userId="251612ec-f89a-4676-a250-49ffc40b1583" providerId="ADAL" clId="{91FC6593-097D-4AC1-8554-E28ACF3F54DA}" dt="2018-08-13T02:30:53.565" v="7048" actId="20577"/>
          <ac:spMkLst>
            <pc:docMk/>
            <pc:sldMk cId="2030254585" sldId="423"/>
            <ac:spMk id="4" creationId="{7E0C3D36-F81E-4C2F-B9D8-8F94B0BD90A2}"/>
          </ac:spMkLst>
        </pc:spChg>
        <pc:spChg chg="add del mod">
          <ac:chgData name="Gu, Wenqiang" userId="251612ec-f89a-4676-a250-49ffc40b1583" providerId="ADAL" clId="{91FC6593-097D-4AC1-8554-E28ACF3F54DA}" dt="2018-08-13T02:28:15.794" v="6992" actId="478"/>
          <ac:spMkLst>
            <pc:docMk/>
            <pc:sldMk cId="2030254585" sldId="423"/>
            <ac:spMk id="5" creationId="{C7DD691D-A087-4F28-8EC3-0DD68D8A21CE}"/>
          </ac:spMkLst>
        </pc:spChg>
        <pc:spChg chg="add mod">
          <ac:chgData name="Gu, Wenqiang" userId="251612ec-f89a-4676-a250-49ffc40b1583" providerId="ADAL" clId="{91FC6593-097D-4AC1-8554-E28ACF3F54DA}" dt="2018-08-13T04:14:01.566" v="8415" actId="207"/>
          <ac:spMkLst>
            <pc:docMk/>
            <pc:sldMk cId="2030254585" sldId="423"/>
            <ac:spMk id="6" creationId="{A30FAD7D-730C-4668-B675-0CC7D7255B84}"/>
          </ac:spMkLst>
        </pc:spChg>
        <pc:spChg chg="add mod">
          <ac:chgData name="Gu, Wenqiang" userId="251612ec-f89a-4676-a250-49ffc40b1583" providerId="ADAL" clId="{91FC6593-097D-4AC1-8554-E28ACF3F54DA}" dt="2018-08-13T04:14:07.248" v="8416" actId="207"/>
          <ac:spMkLst>
            <pc:docMk/>
            <pc:sldMk cId="2030254585" sldId="423"/>
            <ac:spMk id="7" creationId="{64CAEAC8-3A39-46DF-B027-020D8B159052}"/>
          </ac:spMkLst>
        </pc:spChg>
        <pc:spChg chg="add mod">
          <ac:chgData name="Gu, Wenqiang" userId="251612ec-f89a-4676-a250-49ffc40b1583" providerId="ADAL" clId="{91FC6593-097D-4AC1-8554-E28ACF3F54DA}" dt="2018-08-13T04:14:09.162" v="8417" actId="207"/>
          <ac:spMkLst>
            <pc:docMk/>
            <pc:sldMk cId="2030254585" sldId="423"/>
            <ac:spMk id="8" creationId="{E30D3A91-3C3D-4314-B4D9-70DDDE994D71}"/>
          </ac:spMkLst>
        </pc:spChg>
      </pc:sldChg>
      <pc:sldChg chg="addSp modSp add modTransition">
        <pc:chgData name="Gu, Wenqiang" userId="251612ec-f89a-4676-a250-49ffc40b1583" providerId="ADAL" clId="{91FC6593-097D-4AC1-8554-E28ACF3F54DA}" dt="2018-08-13T03:28:52.301" v="7814" actId="6549"/>
        <pc:sldMkLst>
          <pc:docMk/>
          <pc:sldMk cId="50559525" sldId="424"/>
        </pc:sldMkLst>
        <pc:spChg chg="add mod">
          <ac:chgData name="Gu, Wenqiang" userId="251612ec-f89a-4676-a250-49ffc40b1583" providerId="ADAL" clId="{91FC6593-097D-4AC1-8554-E28ACF3F54DA}" dt="2018-08-13T03:06:06.184" v="7488" actId="20577"/>
          <ac:spMkLst>
            <pc:docMk/>
            <pc:sldMk cId="50559525" sldId="424"/>
            <ac:spMk id="3" creationId="{4B741FC4-C4D2-4860-9CA8-07EAC66B8D46}"/>
          </ac:spMkLst>
        </pc:spChg>
        <pc:spChg chg="add mod">
          <ac:chgData name="Gu, Wenqiang" userId="251612ec-f89a-4676-a250-49ffc40b1583" providerId="ADAL" clId="{91FC6593-097D-4AC1-8554-E28ACF3F54DA}" dt="2018-08-13T03:28:52.301" v="7814" actId="6549"/>
          <ac:spMkLst>
            <pc:docMk/>
            <pc:sldMk cId="50559525" sldId="424"/>
            <ac:spMk id="4" creationId="{B213F369-5757-4006-BAAF-B1010458FAAA}"/>
          </ac:spMkLst>
        </pc:spChg>
      </pc:sldChg>
      <pc:sldChg chg="addSp delSp modSp add modTransition">
        <pc:chgData name="Gu, Wenqiang" userId="251612ec-f89a-4676-a250-49ffc40b1583" providerId="ADAL" clId="{91FC6593-097D-4AC1-8554-E28ACF3F54DA}" dt="2018-08-13T04:12:07.683" v="8414" actId="6549"/>
        <pc:sldMkLst>
          <pc:docMk/>
          <pc:sldMk cId="1645591230" sldId="425"/>
        </pc:sldMkLst>
        <pc:spChg chg="add mod">
          <ac:chgData name="Gu, Wenqiang" userId="251612ec-f89a-4676-a250-49ffc40b1583" providerId="ADAL" clId="{91FC6593-097D-4AC1-8554-E28ACF3F54DA}" dt="2018-08-13T03:38:14.708" v="7861" actId="20577"/>
          <ac:spMkLst>
            <pc:docMk/>
            <pc:sldMk cId="1645591230" sldId="425"/>
            <ac:spMk id="3" creationId="{ECEE825F-78D2-40D5-9842-10FA6E70F314}"/>
          </ac:spMkLst>
        </pc:spChg>
        <pc:spChg chg="add mod">
          <ac:chgData name="Gu, Wenqiang" userId="251612ec-f89a-4676-a250-49ffc40b1583" providerId="ADAL" clId="{91FC6593-097D-4AC1-8554-E28ACF3F54DA}" dt="2018-08-13T04:12:07.683" v="8414" actId="6549"/>
          <ac:spMkLst>
            <pc:docMk/>
            <pc:sldMk cId="1645591230" sldId="425"/>
            <ac:spMk id="4" creationId="{2C1454C1-2D2D-49E5-930D-C7DE3A62E979}"/>
          </ac:spMkLst>
        </pc:spChg>
        <pc:spChg chg="add mod">
          <ac:chgData name="Gu, Wenqiang" userId="251612ec-f89a-4676-a250-49ffc40b1583" providerId="ADAL" clId="{91FC6593-097D-4AC1-8554-E28ACF3F54DA}" dt="2018-08-13T03:50:42.463" v="8075" actId="164"/>
          <ac:spMkLst>
            <pc:docMk/>
            <pc:sldMk cId="1645591230" sldId="425"/>
            <ac:spMk id="7" creationId="{C69A0734-325C-4D4C-B6A9-AB2BEC982BC4}"/>
          </ac:spMkLst>
        </pc:spChg>
        <pc:spChg chg="add del mod">
          <ac:chgData name="Gu, Wenqiang" userId="251612ec-f89a-4676-a250-49ffc40b1583" providerId="ADAL" clId="{91FC6593-097D-4AC1-8554-E28ACF3F54DA}" dt="2018-08-13T03:54:42.035" v="8103" actId="478"/>
          <ac:spMkLst>
            <pc:docMk/>
            <pc:sldMk cId="1645591230" sldId="425"/>
            <ac:spMk id="9" creationId="{9D956442-1C39-484C-8A29-E2CB70ACEB21}"/>
          </ac:spMkLst>
        </pc:spChg>
        <pc:spChg chg="add mod">
          <ac:chgData name="Gu, Wenqiang" userId="251612ec-f89a-4676-a250-49ffc40b1583" providerId="ADAL" clId="{91FC6593-097D-4AC1-8554-E28ACF3F54DA}" dt="2018-08-13T04:02:17.279" v="8200" actId="1076"/>
          <ac:spMkLst>
            <pc:docMk/>
            <pc:sldMk cId="1645591230" sldId="425"/>
            <ac:spMk id="28" creationId="{6FD168EF-2DC6-48F7-BC9F-4AF2FAF44DE4}"/>
          </ac:spMkLst>
        </pc:spChg>
        <pc:spChg chg="add mod">
          <ac:chgData name="Gu, Wenqiang" userId="251612ec-f89a-4676-a250-49ffc40b1583" providerId="ADAL" clId="{91FC6593-097D-4AC1-8554-E28ACF3F54DA}" dt="2018-08-13T04:04:14.544" v="8264" actId="1076"/>
          <ac:spMkLst>
            <pc:docMk/>
            <pc:sldMk cId="1645591230" sldId="425"/>
            <ac:spMk id="29" creationId="{60C79A2A-C5EC-442D-A422-F3AB626ED03A}"/>
          </ac:spMkLst>
        </pc:spChg>
        <pc:grpChg chg="add mod ord">
          <ac:chgData name="Gu, Wenqiang" userId="251612ec-f89a-4676-a250-49ffc40b1583" providerId="ADAL" clId="{91FC6593-097D-4AC1-8554-E28ACF3F54DA}" dt="2018-08-13T04:05:18.007" v="8270" actId="167"/>
          <ac:grpSpMkLst>
            <pc:docMk/>
            <pc:sldMk cId="1645591230" sldId="425"/>
            <ac:grpSpMk id="8" creationId="{9B4DAD45-DC27-4EC4-B30C-D596F5476CF4}"/>
          </ac:grpSpMkLst>
        </pc:grpChg>
        <pc:grpChg chg="add del mod">
          <ac:chgData name="Gu, Wenqiang" userId="251612ec-f89a-4676-a250-49ffc40b1583" providerId="ADAL" clId="{91FC6593-097D-4AC1-8554-E28ACF3F54DA}" dt="2018-08-13T03:54:11.718" v="8099" actId="478"/>
          <ac:grpSpMkLst>
            <pc:docMk/>
            <pc:sldMk cId="1645591230" sldId="425"/>
            <ac:grpSpMk id="10" creationId="{E401D3F4-E4DB-420E-8AF2-5CF1D960AB4B}"/>
          </ac:grpSpMkLst>
        </pc:grpChg>
        <pc:grpChg chg="add mod">
          <ac:chgData name="Gu, Wenqiang" userId="251612ec-f89a-4676-a250-49ffc40b1583" providerId="ADAL" clId="{91FC6593-097D-4AC1-8554-E28ACF3F54DA}" dt="2018-08-13T04:02:17.279" v="8200" actId="1076"/>
          <ac:grpSpMkLst>
            <pc:docMk/>
            <pc:sldMk cId="1645591230" sldId="425"/>
            <ac:grpSpMk id="19" creationId="{C7091C8C-051C-4FC1-A5D4-A6F36283DCEF}"/>
          </ac:grpSpMkLst>
        </pc:grpChg>
        <pc:picChg chg="add mod modCrop">
          <ac:chgData name="Gu, Wenqiang" userId="251612ec-f89a-4676-a250-49ffc40b1583" providerId="ADAL" clId="{91FC6593-097D-4AC1-8554-E28ACF3F54DA}" dt="2018-08-13T04:05:33.036" v="8273" actId="14100"/>
          <ac:picMkLst>
            <pc:docMk/>
            <pc:sldMk cId="1645591230" sldId="425"/>
            <ac:picMk id="6" creationId="{CE9918BD-39ED-4C39-A19F-E977ED19A712}"/>
          </ac:picMkLst>
        </pc:picChg>
        <pc:picChg chg="mod">
          <ac:chgData name="Gu, Wenqiang" userId="251612ec-f89a-4676-a250-49ffc40b1583" providerId="ADAL" clId="{91FC6593-097D-4AC1-8554-E28ACF3F54DA}" dt="2018-08-13T03:54:01.534" v="8096" actId="1076"/>
          <ac:picMkLst>
            <pc:docMk/>
            <pc:sldMk cId="1645591230" sldId="425"/>
            <ac:picMk id="18" creationId="{45247043-BDBB-4FD2-8C4F-F84E8C9ADF68}"/>
          </ac:picMkLst>
        </pc:picChg>
        <pc:picChg chg="mod">
          <ac:chgData name="Gu, Wenqiang" userId="251612ec-f89a-4676-a250-49ffc40b1583" providerId="ADAL" clId="{91FC6593-097D-4AC1-8554-E28ACF3F54DA}" dt="2018-08-13T03:57:48.495" v="8126" actId="1076"/>
          <ac:picMkLst>
            <pc:docMk/>
            <pc:sldMk cId="1645591230" sldId="425"/>
            <ac:picMk id="27" creationId="{80CE3E97-BA54-4EB7-BF05-7702BC70BF56}"/>
          </ac:picMkLst>
        </pc:picChg>
      </pc:sldChg>
      <pc:sldChg chg="addSp delSp modSp add">
        <pc:chgData name="Gu, Wenqiang" userId="251612ec-f89a-4676-a250-49ffc40b1583" providerId="ADAL" clId="{91FC6593-097D-4AC1-8554-E28ACF3F54DA}" dt="2018-08-13T04:34:02.955" v="8717" actId="1036"/>
        <pc:sldMkLst>
          <pc:docMk/>
          <pc:sldMk cId="1596922907" sldId="426"/>
        </pc:sldMkLst>
        <pc:spChg chg="add mod">
          <ac:chgData name="Gu, Wenqiang" userId="251612ec-f89a-4676-a250-49ffc40b1583" providerId="ADAL" clId="{91FC6593-097D-4AC1-8554-E28ACF3F54DA}" dt="2018-08-13T04:33:59.201" v="8708" actId="1036"/>
          <ac:spMkLst>
            <pc:docMk/>
            <pc:sldMk cId="1596922907" sldId="426"/>
            <ac:spMk id="5" creationId="{E0A5DC68-9A6E-41EB-86F0-9484FEAEF24E}"/>
          </ac:spMkLst>
        </pc:spChg>
        <pc:spChg chg="mod">
          <ac:chgData name="Gu, Wenqiang" userId="251612ec-f89a-4676-a250-49ffc40b1583" providerId="ADAL" clId="{91FC6593-097D-4AC1-8554-E28ACF3F54DA}" dt="2018-08-13T04:33:46.361" v="8681" actId="113"/>
          <ac:spMkLst>
            <pc:docMk/>
            <pc:sldMk cId="1596922907" sldId="426"/>
            <ac:spMk id="334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31:42.665" v="8596" actId="1076"/>
          <ac:spMkLst>
            <pc:docMk/>
            <pc:sldMk cId="1596922907" sldId="426"/>
            <ac:spMk id="337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15:16.768" v="8422" actId="164"/>
          <ac:spMkLst>
            <pc:docMk/>
            <pc:sldMk cId="1596922907" sldId="426"/>
            <ac:spMk id="343" creationId="{00000000-0000-0000-0000-000000000000}"/>
          </ac:spMkLst>
        </pc:spChg>
        <pc:spChg chg="mod">
          <ac:chgData name="Gu, Wenqiang" userId="251612ec-f89a-4676-a250-49ffc40b1583" providerId="ADAL" clId="{91FC6593-097D-4AC1-8554-E28ACF3F54DA}" dt="2018-08-13T04:15:16.768" v="8422" actId="164"/>
          <ac:spMkLst>
            <pc:docMk/>
            <pc:sldMk cId="1596922907" sldId="426"/>
            <ac:spMk id="344" creationId="{00000000-0000-0000-0000-000000000000}"/>
          </ac:spMkLst>
        </pc:spChg>
        <pc:spChg chg="del">
          <ac:chgData name="Gu, Wenqiang" userId="251612ec-f89a-4676-a250-49ffc40b1583" providerId="ADAL" clId="{91FC6593-097D-4AC1-8554-E28ACF3F54DA}" dt="2018-08-13T04:14:56.287" v="8419" actId="478"/>
          <ac:spMkLst>
            <pc:docMk/>
            <pc:sldMk cId="1596922907" sldId="426"/>
            <ac:spMk id="345" creationId="{00000000-0000-0000-0000-000000000000}"/>
          </ac:spMkLst>
        </pc:spChg>
        <pc:grpChg chg="add mod">
          <ac:chgData name="Gu, Wenqiang" userId="251612ec-f89a-4676-a250-49ffc40b1583" providerId="ADAL" clId="{91FC6593-097D-4AC1-8554-E28ACF3F54DA}" dt="2018-08-13T04:33:55.483" v="8696" actId="1036"/>
          <ac:grpSpMkLst>
            <pc:docMk/>
            <pc:sldMk cId="1596922907" sldId="426"/>
            <ac:grpSpMk id="3" creationId="{30C368B3-BDD8-4C29-BA24-AD7A8A90E704}"/>
          </ac:grpSpMkLst>
        </pc:grpChg>
        <pc:grpChg chg="add mod">
          <ac:chgData name="Gu, Wenqiang" userId="251612ec-f89a-4676-a250-49ffc40b1583" providerId="ADAL" clId="{91FC6593-097D-4AC1-8554-E28ACF3F54DA}" dt="2018-08-13T04:34:02.955" v="8717" actId="1036"/>
          <ac:grpSpMkLst>
            <pc:docMk/>
            <pc:sldMk cId="1596922907" sldId="426"/>
            <ac:grpSpMk id="4" creationId="{36C0DD34-C101-48DA-B841-DC3306B49472}"/>
          </ac:grpSpMkLst>
        </pc:grpChg>
        <pc:grpChg chg="del">
          <ac:chgData name="Gu, Wenqiang" userId="251612ec-f89a-4676-a250-49ffc40b1583" providerId="ADAL" clId="{91FC6593-097D-4AC1-8554-E28ACF3F54DA}" dt="2018-08-13T04:14:59.371" v="8420" actId="478"/>
          <ac:grpSpMkLst>
            <pc:docMk/>
            <pc:sldMk cId="1596922907" sldId="426"/>
            <ac:grpSpMk id="7" creationId="{F16578B1-86B2-46D2-A2AF-371EA9C29C03}"/>
          </ac:grpSpMkLst>
        </pc:grpChg>
        <pc:picChg chg="add mod modCrop">
          <ac:chgData name="Gu, Wenqiang" userId="251612ec-f89a-4676-a250-49ffc40b1583" providerId="ADAL" clId="{91FC6593-097D-4AC1-8554-E28ACF3F54DA}" dt="2018-08-13T04:17:00.778" v="8442" actId="164"/>
          <ac:picMkLst>
            <pc:docMk/>
            <pc:sldMk cId="1596922907" sldId="426"/>
            <ac:picMk id="18" creationId="{EED5958E-0D09-4E97-B70E-A74D871C4395}"/>
          </ac:picMkLst>
        </pc:picChg>
        <pc:picChg chg="add mod modCrop">
          <ac:chgData name="Gu, Wenqiang" userId="251612ec-f89a-4676-a250-49ffc40b1583" providerId="ADAL" clId="{91FC6593-097D-4AC1-8554-E28ACF3F54DA}" dt="2018-08-13T04:17:00.778" v="8442" actId="164"/>
          <ac:picMkLst>
            <pc:docMk/>
            <pc:sldMk cId="1596922907" sldId="426"/>
            <ac:picMk id="19" creationId="{2E50A013-50BF-48BE-A953-56B68929488F}"/>
          </ac:picMkLst>
        </pc:picChg>
        <pc:picChg chg="mod modCrop">
          <ac:chgData name="Gu, Wenqiang" userId="251612ec-f89a-4676-a250-49ffc40b1583" providerId="ADAL" clId="{91FC6593-097D-4AC1-8554-E28ACF3F54DA}" dt="2018-08-13T04:15:25.917" v="8423" actId="732"/>
          <ac:picMkLst>
            <pc:docMk/>
            <pc:sldMk cId="1596922907" sldId="426"/>
            <ac:picMk id="335" creationId="{00000000-0000-0000-0000-000000000000}"/>
          </ac:picMkLst>
        </pc:picChg>
      </pc:sldChg>
      <pc:sldChg chg="addSp delSp modSp add modTransition">
        <pc:chgData name="Gu, Wenqiang" userId="251612ec-f89a-4676-a250-49ffc40b1583" providerId="ADAL" clId="{91FC6593-097D-4AC1-8554-E28ACF3F54DA}" dt="2018-08-13T05:04:06.369" v="9343" actId="1582"/>
        <pc:sldMkLst>
          <pc:docMk/>
          <pc:sldMk cId="346595474" sldId="427"/>
        </pc:sldMkLst>
        <pc:spChg chg="add mod">
          <ac:chgData name="Gu, Wenqiang" userId="251612ec-f89a-4676-a250-49ffc40b1583" providerId="ADAL" clId="{91FC6593-097D-4AC1-8554-E28ACF3F54DA}" dt="2018-08-13T04:40:04.644" v="8829" actId="20577"/>
          <ac:spMkLst>
            <pc:docMk/>
            <pc:sldMk cId="346595474" sldId="427"/>
            <ac:spMk id="3" creationId="{5907A221-4D7B-464D-A050-3961BD20516D}"/>
          </ac:spMkLst>
        </pc:spChg>
        <pc:spChg chg="add mod">
          <ac:chgData name="Gu, Wenqiang" userId="251612ec-f89a-4676-a250-49ffc40b1583" providerId="ADAL" clId="{91FC6593-097D-4AC1-8554-E28ACF3F54DA}" dt="2018-08-13T05:02:24.584" v="9319" actId="1582"/>
          <ac:spMkLst>
            <pc:docMk/>
            <pc:sldMk cId="346595474" sldId="427"/>
            <ac:spMk id="4" creationId="{DF61642F-8824-4478-9234-423AC4A3BEB0}"/>
          </ac:spMkLst>
        </pc:spChg>
        <pc:spChg chg="add mod">
          <ac:chgData name="Gu, Wenqiang" userId="251612ec-f89a-4676-a250-49ffc40b1583" providerId="ADAL" clId="{91FC6593-097D-4AC1-8554-E28ACF3F54DA}" dt="2018-08-13T04:58:58.358" v="9275" actId="1035"/>
          <ac:spMkLst>
            <pc:docMk/>
            <pc:sldMk cId="346595474" sldId="427"/>
            <ac:spMk id="6" creationId="{7BF390D6-2202-45EA-B70B-C25C241B0891}"/>
          </ac:spMkLst>
        </pc:spChg>
        <pc:spChg chg="add mod">
          <ac:chgData name="Gu, Wenqiang" userId="251612ec-f89a-4676-a250-49ffc40b1583" providerId="ADAL" clId="{91FC6593-097D-4AC1-8554-E28ACF3F54DA}" dt="2018-08-13T05:01:50.040" v="9314" actId="1076"/>
          <ac:spMkLst>
            <pc:docMk/>
            <pc:sldMk cId="346595474" sldId="427"/>
            <ac:spMk id="9" creationId="{BD511A46-FD96-4EDF-8372-D30D45FB826D}"/>
          </ac:spMkLst>
        </pc:spChg>
        <pc:spChg chg="add mod">
          <ac:chgData name="Gu, Wenqiang" userId="251612ec-f89a-4676-a250-49ffc40b1583" providerId="ADAL" clId="{91FC6593-097D-4AC1-8554-E28ACF3F54DA}" dt="2018-08-13T05:01:54.406" v="9315" actId="1076"/>
          <ac:spMkLst>
            <pc:docMk/>
            <pc:sldMk cId="346595474" sldId="427"/>
            <ac:spMk id="10" creationId="{5F5F1D1B-B6EB-42BC-9E5A-CAED05EC5A93}"/>
          </ac:spMkLst>
        </pc:spChg>
        <pc:spChg chg="add del mod">
          <ac:chgData name="Gu, Wenqiang" userId="251612ec-f89a-4676-a250-49ffc40b1583" providerId="ADAL" clId="{91FC6593-097D-4AC1-8554-E28ACF3F54DA}" dt="2018-08-13T04:49:32.619" v="8998" actId="478"/>
          <ac:spMkLst>
            <pc:docMk/>
            <pc:sldMk cId="346595474" sldId="427"/>
            <ac:spMk id="14" creationId="{90D627EB-B534-46A4-917C-531DD3999D31}"/>
          </ac:spMkLst>
        </pc:spChg>
        <pc:grpChg chg="add mod ord">
          <ac:chgData name="Gu, Wenqiang" userId="251612ec-f89a-4676-a250-49ffc40b1583" providerId="ADAL" clId="{91FC6593-097D-4AC1-8554-E28ACF3F54DA}" dt="2018-08-13T05:03:28.869" v="9338" actId="1036"/>
          <ac:grpSpMkLst>
            <pc:docMk/>
            <pc:sldMk cId="346595474" sldId="427"/>
            <ac:grpSpMk id="11" creationId="{2750A771-75DE-4432-AB74-3A9B80718165}"/>
          </ac:grpSpMkLst>
        </pc:grpChg>
        <pc:picChg chg="add mod">
          <ac:chgData name="Gu, Wenqiang" userId="251612ec-f89a-4676-a250-49ffc40b1583" providerId="ADAL" clId="{91FC6593-097D-4AC1-8554-E28ACF3F54DA}" dt="2018-08-13T04:49:23.645" v="8994" actId="1076"/>
          <ac:picMkLst>
            <pc:docMk/>
            <pc:sldMk cId="346595474" sldId="427"/>
            <ac:picMk id="5" creationId="{836FDDCE-74E7-44C4-AE20-8B23FF3460A2}"/>
          </ac:picMkLst>
        </pc:picChg>
        <pc:picChg chg="add mod">
          <ac:chgData name="Gu, Wenqiang" userId="251612ec-f89a-4676-a250-49ffc40b1583" providerId="ADAL" clId="{91FC6593-097D-4AC1-8554-E28ACF3F54DA}" dt="2018-08-13T04:47:24.602" v="8978" actId="164"/>
          <ac:picMkLst>
            <pc:docMk/>
            <pc:sldMk cId="346595474" sldId="427"/>
            <ac:picMk id="8" creationId="{670E995F-21D7-4B43-BB37-9B4F327F04EC}"/>
          </ac:picMkLst>
        </pc:picChg>
        <pc:picChg chg="add mod">
          <ac:chgData name="Gu, Wenqiang" userId="251612ec-f89a-4676-a250-49ffc40b1583" providerId="ADAL" clId="{91FC6593-097D-4AC1-8554-E28ACF3F54DA}" dt="2018-08-13T05:03:54.211" v="9340" actId="1076"/>
          <ac:picMkLst>
            <pc:docMk/>
            <pc:sldMk cId="346595474" sldId="427"/>
            <ac:picMk id="19" creationId="{2A854D82-EED9-4F9D-9FF7-CE049DCD1112}"/>
          </ac:picMkLst>
        </pc:picChg>
        <pc:cxnChg chg="add del mod">
          <ac:chgData name="Gu, Wenqiang" userId="251612ec-f89a-4676-a250-49ffc40b1583" providerId="ADAL" clId="{91FC6593-097D-4AC1-8554-E28ACF3F54DA}" dt="2018-08-13T04:43:12.940" v="8905" actId="478"/>
          <ac:cxnSpMkLst>
            <pc:docMk/>
            <pc:sldMk cId="346595474" sldId="427"/>
            <ac:cxnSpMk id="7" creationId="{80551506-4D75-49F2-AC5D-5846A71D54F7}"/>
          </ac:cxnSpMkLst>
        </pc:cxnChg>
        <pc:cxnChg chg="add del mod">
          <ac:chgData name="Gu, Wenqiang" userId="251612ec-f89a-4676-a250-49ffc40b1583" providerId="ADAL" clId="{91FC6593-097D-4AC1-8554-E28ACF3F54DA}" dt="2018-08-13T04:49:16.134" v="8991" actId="478"/>
          <ac:cxnSpMkLst>
            <pc:docMk/>
            <pc:sldMk cId="346595474" sldId="427"/>
            <ac:cxnSpMk id="13" creationId="{F5A4E152-C716-44FC-88A5-2C6DF2DEE3F8}"/>
          </ac:cxnSpMkLst>
        </pc:cxnChg>
        <pc:cxnChg chg="add mod">
          <ac:chgData name="Gu, Wenqiang" userId="251612ec-f89a-4676-a250-49ffc40b1583" providerId="ADAL" clId="{91FC6593-097D-4AC1-8554-E28ACF3F54DA}" dt="2018-08-13T04:50:00.152" v="9004" actId="14100"/>
          <ac:cxnSpMkLst>
            <pc:docMk/>
            <pc:sldMk cId="346595474" sldId="427"/>
            <ac:cxnSpMk id="16" creationId="{461650CB-E731-4DA1-88DE-686A2E62B673}"/>
          </ac:cxnSpMkLst>
        </pc:cxnChg>
        <pc:cxnChg chg="add mod">
          <ac:chgData name="Gu, Wenqiang" userId="251612ec-f89a-4676-a250-49ffc40b1583" providerId="ADAL" clId="{91FC6593-097D-4AC1-8554-E28ACF3F54DA}" dt="2018-08-13T05:01:26.043" v="9310" actId="693"/>
          <ac:cxnSpMkLst>
            <pc:docMk/>
            <pc:sldMk cId="346595474" sldId="427"/>
            <ac:cxnSpMk id="21" creationId="{DA2380A9-E627-4233-B3BC-B7921E9935F6}"/>
          </ac:cxnSpMkLst>
        </pc:cxnChg>
        <pc:cxnChg chg="add mod">
          <ac:chgData name="Gu, Wenqiang" userId="251612ec-f89a-4676-a250-49ffc40b1583" providerId="ADAL" clId="{91FC6593-097D-4AC1-8554-E28ACF3F54DA}" dt="2018-08-13T05:01:39.280" v="9313" actId="1582"/>
          <ac:cxnSpMkLst>
            <pc:docMk/>
            <pc:sldMk cId="346595474" sldId="427"/>
            <ac:cxnSpMk id="23" creationId="{9D9D89C2-BB64-44B6-9B55-C6C097F984B2}"/>
          </ac:cxnSpMkLst>
        </pc:cxnChg>
        <pc:cxnChg chg="add mod">
          <ac:chgData name="Gu, Wenqiang" userId="251612ec-f89a-4676-a250-49ffc40b1583" providerId="ADAL" clId="{91FC6593-097D-4AC1-8554-E28ACF3F54DA}" dt="2018-08-13T05:04:06.369" v="9343" actId="1582"/>
          <ac:cxnSpMkLst>
            <pc:docMk/>
            <pc:sldMk cId="346595474" sldId="427"/>
            <ac:cxnSpMk id="25" creationId="{FEF9A905-D687-40EA-A1BF-A18559696F96}"/>
          </ac:cxnSpMkLst>
        </pc:cxnChg>
      </pc:sldChg>
      <pc:sldChg chg="addSp delSp modSp add ord modTransition">
        <pc:chgData name="Gu, Wenqiang" userId="251612ec-f89a-4676-a250-49ffc40b1583" providerId="ADAL" clId="{91FC6593-097D-4AC1-8554-E28ACF3F54DA}" dt="2018-08-13T13:40:55.379" v="9879" actId="1035"/>
        <pc:sldMkLst>
          <pc:docMk/>
          <pc:sldMk cId="2134791966" sldId="430"/>
        </pc:sldMkLst>
        <pc:spChg chg="add del mod">
          <ac:chgData name="Gu, Wenqiang" userId="251612ec-f89a-4676-a250-49ffc40b1583" providerId="ADAL" clId="{91FC6593-097D-4AC1-8554-E28ACF3F54DA}" dt="2018-08-13T05:10:17.259" v="9416" actId="207"/>
          <ac:spMkLst>
            <pc:docMk/>
            <pc:sldMk cId="2134791966" sldId="430"/>
            <ac:spMk id="3" creationId="{3A29A8C2-3215-485B-93D7-1195A6803E67}"/>
          </ac:spMkLst>
        </pc:spChg>
        <pc:spChg chg="add mod">
          <ac:chgData name="Gu, Wenqiang" userId="251612ec-f89a-4676-a250-49ffc40b1583" providerId="ADAL" clId="{91FC6593-097D-4AC1-8554-E28ACF3F54DA}" dt="2018-08-13T05:11:08.860" v="9433" actId="20577"/>
          <ac:spMkLst>
            <pc:docMk/>
            <pc:sldMk cId="2134791966" sldId="430"/>
            <ac:spMk id="4" creationId="{DBFA686E-44A6-4674-AAD3-617DA8D51310}"/>
          </ac:spMkLst>
        </pc:spChg>
        <pc:spChg chg="add mod">
          <ac:chgData name="Gu, Wenqiang" userId="251612ec-f89a-4676-a250-49ffc40b1583" providerId="ADAL" clId="{91FC6593-097D-4AC1-8554-E28ACF3F54DA}" dt="2018-08-13T05:22:34.403" v="9863" actId="207"/>
          <ac:spMkLst>
            <pc:docMk/>
            <pc:sldMk cId="2134791966" sldId="430"/>
            <ac:spMk id="5" creationId="{D03FC856-F62F-4D38-9F2F-1D241A053191}"/>
          </ac:spMkLst>
        </pc:spChg>
        <pc:spChg chg="add mod">
          <ac:chgData name="Gu, Wenqiang" userId="251612ec-f89a-4676-a250-49ffc40b1583" providerId="ADAL" clId="{91FC6593-097D-4AC1-8554-E28ACF3F54DA}" dt="2018-08-13T05:20:22.177" v="9765" actId="1076"/>
          <ac:spMkLst>
            <pc:docMk/>
            <pc:sldMk cId="2134791966" sldId="430"/>
            <ac:spMk id="6" creationId="{A465DB03-4850-4815-822C-DDC8DA7918C7}"/>
          </ac:spMkLst>
        </pc:spChg>
        <pc:spChg chg="add mod">
          <ac:chgData name="Gu, Wenqiang" userId="251612ec-f89a-4676-a250-49ffc40b1583" providerId="ADAL" clId="{91FC6593-097D-4AC1-8554-E28ACF3F54DA}" dt="2018-08-13T05:19:57.238" v="9758" actId="1076"/>
          <ac:spMkLst>
            <pc:docMk/>
            <pc:sldMk cId="2134791966" sldId="430"/>
            <ac:spMk id="7" creationId="{D1BFCAA1-8088-40B9-ADA0-26A027BE4FF9}"/>
          </ac:spMkLst>
        </pc:spChg>
        <pc:spChg chg="add mod">
          <ac:chgData name="Gu, Wenqiang" userId="251612ec-f89a-4676-a250-49ffc40b1583" providerId="ADAL" clId="{91FC6593-097D-4AC1-8554-E28ACF3F54DA}" dt="2018-08-13T05:20:31.092" v="9768" actId="1076"/>
          <ac:spMkLst>
            <pc:docMk/>
            <pc:sldMk cId="2134791966" sldId="430"/>
            <ac:spMk id="8" creationId="{AB8F781B-F102-4447-83A5-9791C1563BBD}"/>
          </ac:spMkLst>
        </pc:spChg>
        <pc:spChg chg="add del mod">
          <ac:chgData name="Gu, Wenqiang" userId="251612ec-f89a-4676-a250-49ffc40b1583" providerId="ADAL" clId="{91FC6593-097D-4AC1-8554-E28ACF3F54DA}" dt="2018-08-13T05:18:01.810" v="9694" actId="478"/>
          <ac:spMkLst>
            <pc:docMk/>
            <pc:sldMk cId="2134791966" sldId="430"/>
            <ac:spMk id="9" creationId="{A63C9C10-2454-43FF-8A5A-8B995315E08F}"/>
          </ac:spMkLst>
        </pc:spChg>
        <pc:spChg chg="add mod">
          <ac:chgData name="Gu, Wenqiang" userId="251612ec-f89a-4676-a250-49ffc40b1583" providerId="ADAL" clId="{91FC6593-097D-4AC1-8554-E28ACF3F54DA}" dt="2018-08-13T05:20:01.504" v="9759" actId="1076"/>
          <ac:spMkLst>
            <pc:docMk/>
            <pc:sldMk cId="2134791966" sldId="430"/>
            <ac:spMk id="10" creationId="{D98C0AEA-637E-41FF-8CF8-460D3F732FDC}"/>
          </ac:spMkLst>
        </pc:spChg>
        <pc:spChg chg="add del mod">
          <ac:chgData name="Gu, Wenqiang" userId="251612ec-f89a-4676-a250-49ffc40b1583" providerId="ADAL" clId="{91FC6593-097D-4AC1-8554-E28ACF3F54DA}" dt="2018-08-13T05:19:24.690" v="9751" actId="478"/>
          <ac:spMkLst>
            <pc:docMk/>
            <pc:sldMk cId="2134791966" sldId="430"/>
            <ac:spMk id="11" creationId="{83E7C919-0723-49ED-A1A3-6BCE47D27797}"/>
          </ac:spMkLst>
        </pc:spChg>
        <pc:spChg chg="add mod">
          <ac:chgData name="Gu, Wenqiang" userId="251612ec-f89a-4676-a250-49ffc40b1583" providerId="ADAL" clId="{91FC6593-097D-4AC1-8554-E28ACF3F54DA}" dt="2018-08-13T05:21:30.640" v="9845" actId="1076"/>
          <ac:spMkLst>
            <pc:docMk/>
            <pc:sldMk cId="2134791966" sldId="430"/>
            <ac:spMk id="13" creationId="{EF1DE2EF-964E-4D6D-9708-1ECF90E2D861}"/>
          </ac:spMkLst>
        </pc:spChg>
        <pc:spChg chg="add mod">
          <ac:chgData name="Gu, Wenqiang" userId="251612ec-f89a-4676-a250-49ffc40b1583" providerId="ADAL" clId="{91FC6593-097D-4AC1-8554-E28ACF3F54DA}" dt="2018-08-13T05:20:26.406" v="9767" actId="1076"/>
          <ac:spMkLst>
            <pc:docMk/>
            <pc:sldMk cId="2134791966" sldId="430"/>
            <ac:spMk id="14" creationId="{0460E7DF-EFE8-4939-BB8D-D6404DCA1FD3}"/>
          </ac:spMkLst>
        </pc:spChg>
        <pc:spChg chg="add mod">
          <ac:chgData name="Gu, Wenqiang" userId="251612ec-f89a-4676-a250-49ffc40b1583" providerId="ADAL" clId="{91FC6593-097D-4AC1-8554-E28ACF3F54DA}" dt="2018-08-13T13:40:55.379" v="9879" actId="1035"/>
          <ac:spMkLst>
            <pc:docMk/>
            <pc:sldMk cId="2134791966" sldId="430"/>
            <ac:spMk id="16" creationId="{E8F0EED0-302F-422C-B201-DDBCA49B82DC}"/>
          </ac:spMkLst>
        </pc:spChg>
        <pc:grpChg chg="add mod">
          <ac:chgData name="Gu, Wenqiang" userId="251612ec-f89a-4676-a250-49ffc40b1583" providerId="ADAL" clId="{91FC6593-097D-4AC1-8554-E28ACF3F54DA}" dt="2018-08-13T05:20:13.317" v="9763" actId="1076"/>
          <ac:grpSpMkLst>
            <pc:docMk/>
            <pc:sldMk cId="2134791966" sldId="430"/>
            <ac:grpSpMk id="15" creationId="{A04F73D5-10B6-492A-8AB8-F3510D895D47}"/>
          </ac:grpSpMkLst>
        </pc:grpChg>
        <pc:picChg chg="add mod ord">
          <ac:chgData name="Gu, Wenqiang" userId="251612ec-f89a-4676-a250-49ffc40b1583" providerId="ADAL" clId="{91FC6593-097D-4AC1-8554-E28ACF3F54DA}" dt="2018-08-13T05:20:40.403" v="9769" actId="1076"/>
          <ac:picMkLst>
            <pc:docMk/>
            <pc:sldMk cId="2134791966" sldId="430"/>
            <ac:picMk id="17" creationId="{297AF7EB-DF78-412F-A0CE-DD77684691DE}"/>
          </ac:picMkLst>
        </pc:picChg>
        <pc:cxnChg chg="add del mod">
          <ac:chgData name="Gu, Wenqiang" userId="251612ec-f89a-4676-a250-49ffc40b1583" providerId="ADAL" clId="{91FC6593-097D-4AC1-8554-E28ACF3F54DA}" dt="2018-08-13T05:19:27.546" v="9752" actId="478"/>
          <ac:cxnSpMkLst>
            <pc:docMk/>
            <pc:sldMk cId="2134791966" sldId="430"/>
            <ac:cxnSpMk id="12" creationId="{7FF1C3E2-6935-4D87-AD72-ADAD7A0C1A31}"/>
          </ac:cxnSpMkLst>
        </pc:cxnChg>
      </pc:sldChg>
      <pc:sldMasterChg chg="modSldLayout">
        <pc:chgData name="Gu, Wenqiang" userId="251612ec-f89a-4676-a250-49ffc40b1583" providerId="ADAL" clId="{91FC6593-097D-4AC1-8554-E28ACF3F54DA}" dt="2018-08-07T17:24:20.167" v="1587" actId="2711"/>
        <pc:sldMasterMkLst>
          <pc:docMk/>
          <pc:sldMasterMk cId="3213854844" sldId="2147483660"/>
        </pc:sldMasterMkLst>
        <pc:sldLayoutChg chg="delSp modSp">
          <pc:chgData name="Gu, Wenqiang" userId="251612ec-f89a-4676-a250-49ffc40b1583" providerId="ADAL" clId="{91FC6593-097D-4AC1-8554-E28ACF3F54DA}" dt="2018-08-07T17:24:20.167" v="1587" actId="2711"/>
          <pc:sldLayoutMkLst>
            <pc:docMk/>
            <pc:sldMasterMk cId="3213854844" sldId="2147483660"/>
            <pc:sldLayoutMk cId="4227545516" sldId="2147483662"/>
          </pc:sldLayoutMkLst>
          <pc:spChg chg="mod ord">
            <ac:chgData name="Gu, Wenqiang" userId="251612ec-f89a-4676-a250-49ffc40b1583" providerId="ADAL" clId="{91FC6593-097D-4AC1-8554-E28ACF3F54DA}" dt="2018-08-07T17:24:20.167" v="1587" actId="2711"/>
            <ac:spMkLst>
              <pc:docMk/>
              <pc:sldMasterMk cId="3213854844" sldId="2147483660"/>
              <pc:sldLayoutMk cId="4227545516" sldId="2147483662"/>
              <ac:spMk id="2" creationId="{00000000-0000-0000-0000-000000000000}"/>
            </ac:spMkLst>
          </pc:spChg>
          <pc:spChg chg="mod">
            <ac:chgData name="Gu, Wenqiang" userId="251612ec-f89a-4676-a250-49ffc40b1583" providerId="ADAL" clId="{91FC6593-097D-4AC1-8554-E28ACF3F54DA}" dt="2018-08-07T03:25:23.243" v="351" actId="14100"/>
            <ac:spMkLst>
              <pc:docMk/>
              <pc:sldMasterMk cId="3213854844" sldId="2147483660"/>
              <pc:sldLayoutMk cId="4227545516" sldId="2147483662"/>
              <ac:spMk id="3" creationId="{00000000-0000-0000-0000-000000000000}"/>
            </ac:spMkLst>
          </pc:spChg>
          <pc:picChg chg="del">
            <ac:chgData name="Gu, Wenqiang" userId="251612ec-f89a-4676-a250-49ffc40b1583" providerId="ADAL" clId="{91FC6593-097D-4AC1-8554-E28ACF3F54DA}" dt="2018-08-07T03:25:13.173" v="348" actId="478"/>
            <ac:picMkLst>
              <pc:docMk/>
              <pc:sldMasterMk cId="3213854844" sldId="2147483660"/>
              <pc:sldLayoutMk cId="4227545516" sldId="2147483662"/>
              <ac:picMk id="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1DBB2-4CBB-4A33-9FAC-42B509FB9B15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80138-2376-4B54-964A-25A1FC40F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05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C5171-4721-4CEB-A134-5DEA4745E200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95E7D-6EA5-42C9-AFB3-34D2EE429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95E7D-6EA5-42C9-AFB3-34D2EE429B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37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95E7D-6EA5-42C9-AFB3-34D2EE429B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3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95E7D-6EA5-42C9-AFB3-34D2EE429B4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95E7D-6EA5-42C9-AFB3-34D2EE429B4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7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4F18-7189-409D-AE1C-2FCB2B048A74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" y="0"/>
            <a:ext cx="1222188" cy="1002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1F7E76-574B-4F97-A174-CE5E0A5692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88" y="0"/>
            <a:ext cx="3065212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3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4A9E-789F-4934-8F60-9916B9A58010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5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E23-314F-4508-BCD4-8E78C1633582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90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8318" y="6509742"/>
            <a:ext cx="298824" cy="307039"/>
          </a:xfrm>
          <a:prstGeom prst="rect">
            <a:avLst/>
          </a:prstGeom>
        </p:spPr>
        <p:txBody>
          <a:bodyPr/>
          <a:lstStyle>
            <a:lvl1pPr>
              <a:defRPr sz="1547" b="0">
                <a:solidFill>
                  <a:srgbClr val="86837F">
                    <a:alpha val="80000"/>
                  </a:srgbClr>
                </a:solidFill>
                <a:effectLst>
                  <a:outerShdw blurRad="25400" dist="12700" dir="5400000" rotWithShape="0">
                    <a:srgbClr val="FFFFFF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713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6273"/>
            <a:ext cx="7886700" cy="669589"/>
          </a:xfr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4338"/>
            <a:ext cx="7886700" cy="49326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15FC-85A0-4A0B-BB3A-1CE5EA219BE5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4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DA13-9DAD-4CBC-8492-9DDE055851AF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8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2CC-72B7-4341-90CA-214659CF8561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51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E437-98D2-40C0-8E6D-4B7914442A60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9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DAE-A5F4-4A2E-8B91-1FA278660D19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42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19-1CA6-4702-AC89-82E4B1633FCB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5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E7B7-643A-4148-931A-139167E60C21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98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8F64-8CE7-4927-938A-45073A32DC89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53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C5E2D-301B-4FAA-83C0-936564025F98}" type="datetime1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13th Recontres du Vietnam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FD41-933C-4E72-A784-308EE4402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5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3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2177" y="1091380"/>
            <a:ext cx="7772400" cy="77674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ea typeface="+mn-ea"/>
                <a:cs typeface="+mn-ea"/>
                <a:sym typeface="+mn-lt"/>
              </a:rPr>
              <a:t>Latest results from Daya Bay</a:t>
            </a:r>
            <a:endParaRPr lang="zh-CN" altLang="en-US" sz="4400" dirty="0"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9377" y="5163127"/>
            <a:ext cx="6858000" cy="111561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cs typeface="+mn-ea"/>
                <a:sym typeface="+mn-lt"/>
              </a:rPr>
              <a:t>Wenqiang Gu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cs typeface="+mn-ea"/>
                <a:sym typeface="+mn-lt"/>
              </a:rPr>
              <a:t>Brookhaven National Laboratory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cs typeface="+mn-ea"/>
                <a:sym typeface="+mn-lt"/>
              </a:rPr>
              <a:t>On behalf of the Daya Bay Collaboration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1" y="2128125"/>
            <a:ext cx="6799811" cy="291116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C7B1FD41-933C-4E72-A784-308EE44027A8}" type="slidenum">
              <a:rPr lang="zh-CN" altLang="en-US" smtClean="0"/>
              <a:pPr>
                <a:lnSpc>
                  <a:spcPct val="120000"/>
                </a:lnSpc>
              </a:pPr>
              <a:t>1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NuFACT</a:t>
            </a:r>
            <a:r>
              <a:rPr lang="en-US" altLang="zh-CN" dirty="0"/>
              <a:t> 2018, Virginia Tech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nominalModel2018_ElectronicsNL.pdf" descr="nominalModel2018_ElectronicsN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3348" y="3616700"/>
            <a:ext cx="4436645" cy="3137733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a direct measurement of the electronics non-linearity!"/>
          <p:cNvSpPr txBox="1"/>
          <p:nvPr/>
        </p:nvSpPr>
        <p:spPr>
          <a:xfrm>
            <a:off x="6304537" y="4723607"/>
            <a:ext cx="2329124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2000">
                <a:solidFill>
                  <a:schemeClr val="accent5">
                    <a:satOff val="12463"/>
                    <a:lumOff val="-114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6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direct measurement of the electronics non-linearity!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1129" y="6539023"/>
            <a:ext cx="406013" cy="2777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10</a:t>
            </a:fld>
            <a:endParaRPr dirty="0"/>
          </a:p>
        </p:txBody>
      </p:sp>
      <p:sp>
        <p:nvSpPr>
          <p:cNvPr id="350" name="Improved Energy Response Model"/>
          <p:cNvSpPr txBox="1"/>
          <p:nvPr/>
        </p:nvSpPr>
        <p:spPr>
          <a:xfrm>
            <a:off x="1410333" y="116166"/>
            <a:ext cx="6323334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 dirty="0">
                <a:latin typeface="+mj-lt"/>
              </a:rPr>
              <a:t>Improved Energy Response Model</a:t>
            </a:r>
          </a:p>
        </p:txBody>
      </p:sp>
      <p:sp>
        <p:nvSpPr>
          <p:cNvPr id="352" name="Line"/>
          <p:cNvSpPr/>
          <p:nvPr/>
        </p:nvSpPr>
        <p:spPr>
          <a:xfrm>
            <a:off x="1687384" y="792331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53" name="A model is needed to convert reconstructed positron energy to antineutrino energy"/>
          <p:cNvSpPr txBox="1"/>
          <p:nvPr/>
        </p:nvSpPr>
        <p:spPr>
          <a:xfrm>
            <a:off x="481477" y="1054398"/>
            <a:ext cx="8152184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dirty="0">
                <a:latin typeface="+mj-lt"/>
              </a:rPr>
              <a:t>Energy</a:t>
            </a:r>
            <a:r>
              <a:rPr sz="2000" dirty="0">
                <a:latin typeface="+mj-lt"/>
              </a:rPr>
              <a:t> model</a:t>
            </a:r>
            <a:r>
              <a:rPr lang="en-US" sz="2000" dirty="0">
                <a:latin typeface="+mj-lt"/>
              </a:rPr>
              <a:t>: </a:t>
            </a:r>
            <a:r>
              <a:rPr sz="2000" dirty="0">
                <a:latin typeface="+mj-lt"/>
              </a:rPr>
              <a:t>reconstructed positron energy to antineutrino energy</a:t>
            </a:r>
          </a:p>
        </p:txBody>
      </p:sp>
      <p:sp>
        <p:nvSpPr>
          <p:cNvPr id="354" name="Energy response is non-linear mainly due to two reasons:"/>
          <p:cNvSpPr txBox="1"/>
          <p:nvPr/>
        </p:nvSpPr>
        <p:spPr>
          <a:xfrm>
            <a:off x="481478" y="1660965"/>
            <a:ext cx="421425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dirty="0">
                <a:latin typeface="+mn-lt"/>
              </a:rPr>
              <a:t>Non-linear e</a:t>
            </a:r>
            <a:r>
              <a:rPr sz="2000" dirty="0">
                <a:latin typeface="+mn-lt"/>
              </a:rPr>
              <a:t>nergy response</a:t>
            </a:r>
            <a:r>
              <a:rPr lang="en-US" sz="2000" dirty="0">
                <a:latin typeface="+mn-lt"/>
              </a:rPr>
              <a:t>:</a:t>
            </a:r>
            <a:endParaRPr sz="2000" dirty="0">
              <a:latin typeface="+mn-lt"/>
            </a:endParaRPr>
          </a:p>
        </p:txBody>
      </p:sp>
      <p:sp>
        <p:nvSpPr>
          <p:cNvPr id="355" name="Response of the electronics"/>
          <p:cNvSpPr txBox="1"/>
          <p:nvPr/>
        </p:nvSpPr>
        <p:spPr>
          <a:xfrm>
            <a:off x="763586" y="3010973"/>
            <a:ext cx="3703617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344714" indent="-344714" algn="l">
              <a:buSzPct val="100000"/>
              <a:buChar char="-"/>
              <a:tabLst>
                <a:tab pos="10401300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 dirty="0">
                <a:latin typeface="+mj-lt"/>
              </a:rPr>
              <a:t>Response of the electronics </a:t>
            </a:r>
          </a:p>
        </p:txBody>
      </p:sp>
      <p:sp>
        <p:nvSpPr>
          <p:cNvPr id="356" name="Normal quenching + Cerenkov light in liquid scintillator"/>
          <p:cNvSpPr txBox="1"/>
          <p:nvPr/>
        </p:nvSpPr>
        <p:spPr>
          <a:xfrm>
            <a:off x="763586" y="2225411"/>
            <a:ext cx="370361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344714" indent="-344714" algn="l">
              <a:buSzPct val="100000"/>
              <a:buChar char="-"/>
              <a:tabLst>
                <a:tab pos="10401300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 dirty="0">
                <a:latin typeface="+mj-lt"/>
              </a:rPr>
              <a:t>Normal quenching + Cerenkov light in liquid scintillator</a:t>
            </a:r>
          </a:p>
        </p:txBody>
      </p:sp>
      <p:sp>
        <p:nvSpPr>
          <p:cNvPr id="358" name="End of 2015: installation of a full FADC readout system in EH1-AD1, taking data simultaneously with standard electronics"/>
          <p:cNvSpPr txBox="1"/>
          <p:nvPr/>
        </p:nvSpPr>
        <p:spPr>
          <a:xfrm>
            <a:off x="772516" y="4083701"/>
            <a:ext cx="3703616" cy="119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2368" indent="-242368">
              <a:buSzPct val="100000"/>
              <a:buChar char="-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28" dirty="0">
                <a:latin typeface="+mj-lt"/>
              </a:rPr>
              <a:t>End of 2015: installation of a full FADC readout system in EH1-AD1, taking data </a:t>
            </a:r>
            <a:r>
              <a:rPr sz="1828" u="sng" dirty="0">
                <a:latin typeface="+mj-lt"/>
              </a:rPr>
              <a:t>simultaneously</a:t>
            </a:r>
            <a:r>
              <a:rPr sz="1828" dirty="0">
                <a:latin typeface="+mj-lt"/>
              </a:rPr>
              <a:t> with standard electronics</a:t>
            </a:r>
          </a:p>
        </p:txBody>
      </p:sp>
      <p:sp>
        <p:nvSpPr>
          <p:cNvPr id="359" name="Early 2017: deployment of 60Co calibration sources with different encapsulating materials, to constrain optical shadowing effects"/>
          <p:cNvSpPr txBox="1"/>
          <p:nvPr/>
        </p:nvSpPr>
        <p:spPr>
          <a:xfrm>
            <a:off x="763586" y="5417262"/>
            <a:ext cx="4007644" cy="119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2368" indent="-242368">
              <a:buSzPct val="100000"/>
              <a:buChar char="-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28" dirty="0">
                <a:latin typeface="+mj-lt"/>
              </a:rPr>
              <a:t>Early 2017: deployment of </a:t>
            </a:r>
            <a:r>
              <a:rPr sz="1828" baseline="31999" dirty="0">
                <a:latin typeface="+mj-lt"/>
              </a:rPr>
              <a:t>60</a:t>
            </a:r>
            <a:r>
              <a:rPr sz="1828" dirty="0">
                <a:latin typeface="+mj-lt"/>
              </a:rPr>
              <a:t>Co calibration sources with different encapsulating materials, to constrain optical shadowing effects 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728" y="1471955"/>
            <a:ext cx="1737401" cy="197064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Line"/>
          <p:cNvSpPr/>
          <p:nvPr/>
        </p:nvSpPr>
        <p:spPr>
          <a:xfrm flipV="1">
            <a:off x="6347178" y="1931185"/>
            <a:ext cx="70035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62" name="Line"/>
          <p:cNvSpPr/>
          <p:nvPr/>
        </p:nvSpPr>
        <p:spPr>
          <a:xfrm>
            <a:off x="6216535" y="3010973"/>
            <a:ext cx="524801" cy="1"/>
          </a:xfrm>
          <a:prstGeom prst="line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63" name="FADC"/>
          <p:cNvSpPr/>
          <p:nvPr/>
        </p:nvSpPr>
        <p:spPr>
          <a:xfrm>
            <a:off x="5141887" y="2666092"/>
            <a:ext cx="1072329" cy="671657"/>
          </a:xfrm>
          <a:prstGeom prst="rect">
            <a:avLst/>
          </a:prstGeom>
          <a:solidFill>
            <a:srgbClr val="5264D1">
              <a:alpha val="15770"/>
            </a:srgbClr>
          </a:solidFill>
          <a:ln w="381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5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>
                <a:effectLst/>
              </a:defRPr>
            </a:pPr>
            <a:r>
              <a:rPr sz="1758" dirty="0"/>
              <a:t>FADC</a:t>
            </a:r>
            <a:endParaRPr lang="en-US" sz="1758" dirty="0"/>
          </a:p>
          <a:p>
            <a:pPr algn="ctr">
              <a:defRPr>
                <a:effectLst/>
              </a:defRPr>
            </a:pPr>
            <a:r>
              <a:rPr lang="en-US" sz="1400" dirty="0"/>
              <a:t>waveform</a:t>
            </a:r>
            <a:endParaRPr sz="1400" dirty="0"/>
          </a:p>
        </p:txBody>
      </p:sp>
      <p:sp>
        <p:nvSpPr>
          <p:cNvPr id="364" name="Old electronics"/>
          <p:cNvSpPr/>
          <p:nvPr/>
        </p:nvSpPr>
        <p:spPr>
          <a:xfrm>
            <a:off x="5057739" y="1539264"/>
            <a:ext cx="1299353" cy="671656"/>
          </a:xfrm>
          <a:prstGeom prst="rect">
            <a:avLst/>
          </a:prstGeom>
          <a:solidFill>
            <a:srgbClr val="5264D1">
              <a:alpha val="15770"/>
            </a:srgbClr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5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>
                <a:effectLst/>
              </a:defRPr>
            </a:pPr>
            <a:r>
              <a:rPr lang="en-US" sz="1758" dirty="0"/>
              <a:t>FEE</a:t>
            </a:r>
          </a:p>
          <a:p>
            <a:pPr algn="ctr">
              <a:defRPr>
                <a:effectLst/>
              </a:defRPr>
            </a:pPr>
            <a:r>
              <a:rPr lang="en-US" sz="1400" dirty="0"/>
              <a:t>charge</a:t>
            </a:r>
            <a:endParaRPr sz="1400" dirty="0"/>
          </a:p>
        </p:txBody>
      </p:sp>
      <p:sp>
        <p:nvSpPr>
          <p:cNvPr id="365" name="Carried out two key measurements:"/>
          <p:cNvSpPr txBox="1"/>
          <p:nvPr/>
        </p:nvSpPr>
        <p:spPr>
          <a:xfrm>
            <a:off x="499337" y="3542048"/>
            <a:ext cx="676226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latin typeface="+mj-lt"/>
              </a:rPr>
              <a:t>Carried out two key measurements:</a:t>
            </a:r>
          </a:p>
        </p:txBody>
      </p:sp>
      <p:sp>
        <p:nvSpPr>
          <p:cNvPr id="366" name="Line"/>
          <p:cNvSpPr/>
          <p:nvPr/>
        </p:nvSpPr>
        <p:spPr>
          <a:xfrm>
            <a:off x="6741335" y="1926843"/>
            <a:ext cx="1" cy="1088472"/>
          </a:xfrm>
          <a:prstGeom prst="line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67" name="EH1-AD1"/>
          <p:cNvSpPr txBox="1"/>
          <p:nvPr/>
        </p:nvSpPr>
        <p:spPr>
          <a:xfrm>
            <a:off x="7483157" y="3374541"/>
            <a:ext cx="1040493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200" b="1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 dirty="0"/>
              <a:t>EH1-AD1</a:t>
            </a:r>
          </a:p>
        </p:txBody>
      </p:sp>
      <p:sp>
        <p:nvSpPr>
          <p:cNvPr id="368" name="Line"/>
          <p:cNvSpPr/>
          <p:nvPr/>
        </p:nvSpPr>
        <p:spPr>
          <a:xfrm>
            <a:off x="3821906" y="5167707"/>
            <a:ext cx="887358" cy="1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69" name="Line"/>
          <p:cNvSpPr/>
          <p:nvPr/>
        </p:nvSpPr>
        <p:spPr>
          <a:xfrm flipH="1">
            <a:off x="7119876" y="3670101"/>
            <a:ext cx="688974" cy="688974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1D9C5-51B6-42E3-A453-46B1E88F5B01}"/>
              </a:ext>
            </a:extLst>
          </p:cNvPr>
          <p:cNvSpPr txBox="1"/>
          <p:nvPr/>
        </p:nvSpPr>
        <p:spPr>
          <a:xfrm>
            <a:off x="5010029" y="3265072"/>
            <a:ext cx="250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NIM A895, 48-55 (2018)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0CE006C-D4E7-4008-B5C4-089FF37C8515}"/>
                  </a:ext>
                </a:extLst>
              </p:cNvPr>
              <p:cNvSpPr/>
              <p:nvPr/>
            </p:nvSpPr>
            <p:spPr>
              <a:xfrm>
                <a:off x="5192530" y="5816358"/>
                <a:ext cx="2329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first order impact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measurement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0CE006C-D4E7-4008-B5C4-089FF37C8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30" y="5816358"/>
                <a:ext cx="2329124" cy="646331"/>
              </a:xfrm>
              <a:prstGeom prst="rect">
                <a:avLst/>
              </a:prstGeom>
              <a:blipFill>
                <a:blip r:embed="rId4"/>
                <a:stretch>
                  <a:fillRect l="-235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2329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nominalModel2018_B12.pdf" descr="nominalModel2018_B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525" y="3775557"/>
            <a:ext cx="4164026" cy="2944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nominalModel2018_PositronFullNL.pdf" descr="nominalModel2018_PositronFullNL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60" y="3835951"/>
            <a:ext cx="4416142" cy="2990827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39503" y="6516414"/>
            <a:ext cx="497639" cy="3003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11</a:t>
            </a:fld>
            <a:endParaRPr dirty="0"/>
          </a:p>
        </p:txBody>
      </p:sp>
      <p:sp>
        <p:nvSpPr>
          <p:cNvPr id="375" name="Line"/>
          <p:cNvSpPr/>
          <p:nvPr/>
        </p:nvSpPr>
        <p:spPr>
          <a:xfrm>
            <a:off x="1687384" y="792331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76" name="The model is built based on various gamma peaks and the continuous 12B spectrum"/>
          <p:cNvSpPr txBox="1"/>
          <p:nvPr/>
        </p:nvSpPr>
        <p:spPr>
          <a:xfrm>
            <a:off x="393324" y="1098266"/>
            <a:ext cx="422681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89313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+mj-lt"/>
              </a:rPr>
              <a:t>The model is built based on various gamma peaks and the continuous </a:t>
            </a:r>
            <a:r>
              <a:rPr sz="2000" baseline="31999" dirty="0">
                <a:latin typeface="+mj-lt"/>
              </a:rPr>
              <a:t>12</a:t>
            </a:r>
            <a:r>
              <a:rPr sz="2000" dirty="0">
                <a:latin typeface="+mj-lt"/>
              </a:rPr>
              <a:t>B spectrum</a:t>
            </a:r>
          </a:p>
        </p:txBody>
      </p:sp>
      <p:sp>
        <p:nvSpPr>
          <p:cNvPr id="377" name="Validated with low energy β+γ spectra from 212Bi and 214Bi"/>
          <p:cNvSpPr txBox="1"/>
          <p:nvPr/>
        </p:nvSpPr>
        <p:spPr>
          <a:xfrm>
            <a:off x="654923" y="2297557"/>
            <a:ext cx="370361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2368" indent="-242368">
              <a:buSzPct val="100000"/>
              <a:buChar char="-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28" dirty="0">
                <a:latin typeface="+mj-lt"/>
              </a:rPr>
              <a:t>Validated with low energy β+γ spectra from </a:t>
            </a:r>
            <a:r>
              <a:rPr sz="1828" baseline="31999" dirty="0">
                <a:latin typeface="+mj-lt"/>
              </a:rPr>
              <a:t>212</a:t>
            </a:r>
            <a:r>
              <a:rPr sz="1828" dirty="0">
                <a:latin typeface="+mj-lt"/>
              </a:rPr>
              <a:t>Bi and </a:t>
            </a:r>
            <a:r>
              <a:rPr sz="1828" baseline="31999" dirty="0">
                <a:latin typeface="+mj-lt"/>
              </a:rPr>
              <a:t>214</a:t>
            </a:r>
            <a:r>
              <a:rPr sz="1828" dirty="0">
                <a:latin typeface="+mj-lt"/>
              </a:rPr>
              <a:t>Bi</a:t>
            </a:r>
          </a:p>
        </p:txBody>
      </p:sp>
      <p:sp>
        <p:nvSpPr>
          <p:cNvPr id="378" name="Halved uncertainty of absolute energy scale to ~0.5%"/>
          <p:cNvSpPr txBox="1"/>
          <p:nvPr/>
        </p:nvSpPr>
        <p:spPr>
          <a:xfrm>
            <a:off x="654923" y="3043297"/>
            <a:ext cx="370361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2368" indent="-242368">
              <a:buSzPct val="100000"/>
              <a:buChar char="-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28" dirty="0">
                <a:latin typeface="+mj-lt"/>
              </a:rPr>
              <a:t>Uncertainty reduced </a:t>
            </a:r>
            <a:r>
              <a:rPr sz="1828" dirty="0">
                <a:latin typeface="+mj-lt"/>
              </a:rPr>
              <a:t>to </a:t>
            </a:r>
            <a:r>
              <a:rPr lang="en-US" sz="1828" dirty="0">
                <a:latin typeface="+mj-lt"/>
              </a:rPr>
              <a:t>be </a:t>
            </a:r>
            <a:r>
              <a:rPr sz="1828" b="1" dirty="0">
                <a:latin typeface="+mj-lt"/>
              </a:rPr>
              <a:t>~0.5%</a:t>
            </a:r>
            <a:r>
              <a:rPr sz="1828" dirty="0">
                <a:latin typeface="+mj-lt"/>
              </a:rPr>
              <a:t> </a:t>
            </a:r>
            <a:r>
              <a:rPr lang="en-US" sz="1828" dirty="0">
                <a:latin typeface="+mj-lt"/>
              </a:rPr>
              <a:t>from previous ~1.0%</a:t>
            </a:r>
            <a:endParaRPr sz="1828" dirty="0">
              <a:latin typeface="+mj-lt"/>
            </a:endParaRPr>
          </a:p>
        </p:txBody>
      </p:sp>
      <p:pic>
        <p:nvPicPr>
          <p:cNvPr id="379" name="nominalModel2018_ScintillatorNL.pdf" descr="nominalModel2018_ScintillatorN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8526" y="962104"/>
            <a:ext cx="4164025" cy="2944928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Improved Energy Response Model"/>
          <p:cNvSpPr txBox="1"/>
          <p:nvPr/>
        </p:nvSpPr>
        <p:spPr>
          <a:xfrm>
            <a:off x="1089421" y="63508"/>
            <a:ext cx="6323334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 dirty="0">
                <a:latin typeface="+mj-lt"/>
              </a:rPr>
              <a:t>Improved Energy Response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38E1C-CAD7-49D9-A425-A777B36E4F3F}"/>
              </a:ext>
            </a:extLst>
          </p:cNvPr>
          <p:cNvSpPr txBox="1"/>
          <p:nvPr/>
        </p:nvSpPr>
        <p:spPr>
          <a:xfrm>
            <a:off x="894830" y="4035700"/>
            <a:ext cx="17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Energy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52078-DC76-4F29-A69B-07A1D0876CDE}"/>
              </a:ext>
            </a:extLst>
          </p:cNvPr>
          <p:cNvSpPr txBox="1"/>
          <p:nvPr/>
        </p:nvSpPr>
        <p:spPr>
          <a:xfrm>
            <a:off x="5217268" y="1110247"/>
            <a:ext cx="22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Gamma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E35A9F-8C2E-43E9-B619-B1F8F4FD0F0C}"/>
                  </a:ext>
                </a:extLst>
              </p:cNvPr>
              <p:cNvSpPr txBox="1"/>
              <p:nvPr/>
            </p:nvSpPr>
            <p:spPr>
              <a:xfrm>
                <a:off x="5217268" y="4995759"/>
                <a:ext cx="3519977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aseline="30000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12</a:t>
                </a:r>
                <a:r>
                  <a:rPr lang="en-US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 beta spectrum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cosmogenic isotope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1/2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 20.2 </a:t>
                </a:r>
                <a:r>
                  <a:rPr lang="en-US" dirty="0" err="1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ms</a:t>
                </a:r>
                <a:r>
                  <a:rPr lang="en-US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E35A9F-8C2E-43E9-B619-B1F8F4FD0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268" y="4995759"/>
                <a:ext cx="3519977" cy="671209"/>
              </a:xfrm>
              <a:prstGeom prst="rect">
                <a:avLst/>
              </a:prstGeom>
              <a:blipFill>
                <a:blip r:embed="rId5"/>
                <a:stretch>
                  <a:fillRect l="-1560" t="-5455" r="-1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95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IBD_Li9_spectrum.pdf" descr="IBD_Li9_spectru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969" y="2502598"/>
            <a:ext cx="4200881" cy="3326624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8328" y="6441614"/>
            <a:ext cx="538814" cy="3751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12</a:t>
            </a:fld>
            <a:endParaRPr/>
          </a:p>
        </p:txBody>
      </p:sp>
      <p:sp>
        <p:nvSpPr>
          <p:cNvPr id="388" name="Improved 9Li/8He and SNF Estimations"/>
          <p:cNvSpPr txBox="1"/>
          <p:nvPr/>
        </p:nvSpPr>
        <p:spPr>
          <a:xfrm>
            <a:off x="785291" y="82626"/>
            <a:ext cx="7065140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516" dirty="0">
                <a:latin typeface="+mj-lt"/>
              </a:rPr>
              <a:t>Improved </a:t>
            </a:r>
            <a:r>
              <a:rPr sz="3516" baseline="31999" dirty="0">
                <a:latin typeface="+mj-lt"/>
              </a:rPr>
              <a:t>9</a:t>
            </a:r>
            <a:r>
              <a:rPr sz="3516" dirty="0">
                <a:latin typeface="+mj-lt"/>
              </a:rPr>
              <a:t>Li/</a:t>
            </a:r>
            <a:r>
              <a:rPr sz="3516" baseline="31999" dirty="0">
                <a:latin typeface="+mj-lt"/>
              </a:rPr>
              <a:t>8</a:t>
            </a:r>
            <a:r>
              <a:rPr sz="3516" dirty="0">
                <a:latin typeface="+mj-lt"/>
              </a:rPr>
              <a:t>He and SNF </a:t>
            </a:r>
            <a:r>
              <a:rPr lang="en-US" sz="3516" dirty="0">
                <a:latin typeface="+mj-lt"/>
              </a:rPr>
              <a:t>Uncertainty</a:t>
            </a:r>
            <a:endParaRPr sz="3516" dirty="0">
              <a:latin typeface="+mj-lt"/>
            </a:endParaRPr>
          </a:p>
        </p:txBody>
      </p:sp>
      <p:sp>
        <p:nvSpPr>
          <p:cNvPr id="390" name="Line"/>
          <p:cNvSpPr/>
          <p:nvPr/>
        </p:nvSpPr>
        <p:spPr>
          <a:xfrm>
            <a:off x="1687384" y="792331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β-n decays of cosmogenically produced 9Li/8He are indistinguishable from ve signal"/>
              <p:cNvSpPr txBox="1"/>
              <p:nvPr/>
            </p:nvSpPr>
            <p:spPr>
              <a:xfrm>
                <a:off x="490408" y="990085"/>
                <a:ext cx="5971589" cy="687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/>
              <a:p>
                <a:pPr marL="389313" indent="-389313">
                  <a:buSzPct val="100000"/>
                  <a:buFont typeface="Arial"/>
                  <a:buChar char="•"/>
                  <a:tabLst>
                    <a:tab pos="7313154" algn="l"/>
                  </a:tabLst>
                  <a:defRPr sz="2800" i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2000" dirty="0">
                    <a:latin typeface="+mj-lt"/>
                  </a:rPr>
                  <a:t>β-n decays of </a:t>
                </a:r>
                <a:r>
                  <a:rPr sz="2000" dirty="0" err="1">
                    <a:latin typeface="+mj-lt"/>
                  </a:rPr>
                  <a:t>cosmogenically</a:t>
                </a:r>
                <a:r>
                  <a:rPr sz="2000" dirty="0">
                    <a:latin typeface="+mj-lt"/>
                  </a:rPr>
                  <a:t> produced </a:t>
                </a:r>
                <a:r>
                  <a:rPr sz="2000" baseline="31999" dirty="0">
                    <a:latin typeface="+mj-lt"/>
                  </a:rPr>
                  <a:t>9</a:t>
                </a:r>
                <a:r>
                  <a:rPr sz="2000" dirty="0">
                    <a:latin typeface="+mj-lt"/>
                  </a:rPr>
                  <a:t>Li/</a:t>
                </a:r>
                <a:r>
                  <a:rPr sz="2000" baseline="31999" dirty="0">
                    <a:latin typeface="+mj-lt"/>
                  </a:rPr>
                  <a:t>8</a:t>
                </a:r>
                <a:r>
                  <a:rPr sz="2000" dirty="0">
                    <a:latin typeface="+mj-lt"/>
                  </a:rPr>
                  <a:t>He are indistinguishable from</a:t>
                </a:r>
                <a:r>
                  <a:rPr lang="en-US" sz="2000" dirty="0">
                    <a:latin typeface="+mj-lt"/>
                  </a:rPr>
                  <a:t> IBD signals of</a:t>
                </a:r>
                <a:r>
                  <a:rPr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91" name="β-n decays of cosmogenically produced 9Li/8He are indistinguishable from ve signal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08" y="990085"/>
                <a:ext cx="5971589" cy="687689"/>
              </a:xfrm>
              <a:prstGeom prst="rect">
                <a:avLst/>
              </a:prstGeom>
              <a:blipFill>
                <a:blip r:embed="rId3"/>
                <a:stretch>
                  <a:fillRect l="-1837" t="-5310" b="-168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1997" y="1107845"/>
            <a:ext cx="2532636" cy="109875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ow can take advantage of very large statistics:"/>
          <p:cNvSpPr txBox="1"/>
          <p:nvPr/>
        </p:nvSpPr>
        <p:spPr>
          <a:xfrm>
            <a:off x="472548" y="1756327"/>
            <a:ext cx="839334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8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latin typeface="+mj-lt"/>
              </a:rPr>
              <a:t>Now can take advantage of very large statistics:</a:t>
            </a:r>
          </a:p>
        </p:txBody>
      </p:sp>
      <p:sp>
        <p:nvSpPr>
          <p:cNvPr id="394" name="Fit the time-since-last-muon distribution"/>
          <p:cNvSpPr txBox="1"/>
          <p:nvPr/>
        </p:nvSpPr>
        <p:spPr>
          <a:xfrm>
            <a:off x="5326238" y="2229706"/>
            <a:ext cx="3066887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 dirty="0">
                <a:latin typeface="Calibri Light" panose="020F0302020204030204" pitchFamily="34" charset="0"/>
                <a:cs typeface="Calibri Light" panose="020F0302020204030204" pitchFamily="34" charset="0"/>
              </a:rPr>
              <a:t>Fit the time-since-last-muon distribution</a:t>
            </a:r>
          </a:p>
        </p:txBody>
      </p:sp>
      <p:sp>
        <p:nvSpPr>
          <p:cNvPr id="395" name="Apply a large Eprompt cut to enhance the 9Li/8He fraction:"/>
          <p:cNvSpPr txBox="1"/>
          <p:nvPr/>
        </p:nvSpPr>
        <p:spPr>
          <a:xfrm>
            <a:off x="881389" y="2185235"/>
            <a:ext cx="3690604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28" dirty="0">
                <a:latin typeface="Calibri Light" panose="020F0302020204030204" pitchFamily="34" charset="0"/>
                <a:cs typeface="Calibri Light" panose="020F0302020204030204" pitchFamily="34" charset="0"/>
              </a:rPr>
              <a:t>Apply a large E</a:t>
            </a:r>
            <a:r>
              <a:rPr sz="1828" baseline="-5999" dirty="0">
                <a:latin typeface="Calibri Light" panose="020F0302020204030204" pitchFamily="34" charset="0"/>
                <a:cs typeface="Calibri Light" panose="020F0302020204030204" pitchFamily="34" charset="0"/>
              </a:rPr>
              <a:t>prompt</a:t>
            </a:r>
            <a:r>
              <a:rPr sz="1828" dirty="0">
                <a:latin typeface="Calibri Light" panose="020F0302020204030204" pitchFamily="34" charset="0"/>
                <a:cs typeface="Calibri Light" panose="020F0302020204030204" pitchFamily="34" charset="0"/>
              </a:rPr>
              <a:t> cut to enhance the </a:t>
            </a:r>
            <a:r>
              <a:rPr sz="1828" baseline="31999" dirty="0"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sz="1828" dirty="0">
                <a:latin typeface="Calibri Light" panose="020F0302020204030204" pitchFamily="34" charset="0"/>
                <a:cs typeface="Calibri Light" panose="020F0302020204030204" pitchFamily="34" charset="0"/>
              </a:rPr>
              <a:t>Li/</a:t>
            </a:r>
            <a:r>
              <a:rPr sz="1828" baseline="31999" dirty="0">
                <a:latin typeface="Calibri Light" panose="020F0302020204030204" pitchFamily="34" charset="0"/>
                <a:cs typeface="Calibri Light" panose="020F0302020204030204" pitchFamily="34" charset="0"/>
              </a:rPr>
              <a:t>8</a:t>
            </a:r>
            <a:r>
              <a:rPr sz="1828" dirty="0">
                <a:latin typeface="Calibri Light" panose="020F0302020204030204" pitchFamily="34" charset="0"/>
                <a:cs typeface="Calibri Light" panose="020F0302020204030204" pitchFamily="34" charset="0"/>
              </a:rPr>
              <a:t>He fraction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2855" y="2884146"/>
            <a:ext cx="3578167" cy="2832874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(spectra normalized to area)"/>
          <p:cNvSpPr txBox="1"/>
          <p:nvPr/>
        </p:nvSpPr>
        <p:spPr>
          <a:xfrm>
            <a:off x="1513642" y="4873525"/>
            <a:ext cx="1306612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1600">
                <a:solidFill>
                  <a:srgbClr val="5867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125"/>
              <a:t>(spectra normalized to area)</a:t>
            </a:r>
          </a:p>
        </p:txBody>
      </p:sp>
      <p:sp>
        <p:nvSpPr>
          <p:cNvPr id="398" name="Line"/>
          <p:cNvSpPr/>
          <p:nvPr/>
        </p:nvSpPr>
        <p:spPr>
          <a:xfrm>
            <a:off x="2522475" y="2803779"/>
            <a:ext cx="1" cy="472515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99" name="Line"/>
          <p:cNvSpPr/>
          <p:nvPr/>
        </p:nvSpPr>
        <p:spPr>
          <a:xfrm flipH="1">
            <a:off x="6852746" y="2803779"/>
            <a:ext cx="6936" cy="472515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400" name="9Li/8He uncertainty in near ADs reduced from 50% to 30%"/>
          <p:cNvSpPr txBox="1"/>
          <p:nvPr/>
        </p:nvSpPr>
        <p:spPr>
          <a:xfrm>
            <a:off x="1449269" y="5740131"/>
            <a:ext cx="642204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98" baseline="31999" dirty="0">
                <a:latin typeface="+mj-lt"/>
              </a:rPr>
              <a:t>9</a:t>
            </a:r>
            <a:r>
              <a:rPr sz="1898" dirty="0">
                <a:latin typeface="+mj-lt"/>
              </a:rPr>
              <a:t>Li/</a:t>
            </a:r>
            <a:r>
              <a:rPr sz="1898" baseline="31999" dirty="0">
                <a:latin typeface="+mj-lt"/>
              </a:rPr>
              <a:t>8</a:t>
            </a:r>
            <a:r>
              <a:rPr sz="1898" dirty="0">
                <a:latin typeface="+mj-lt"/>
              </a:rPr>
              <a:t>He uncertainty in near ADs reduced from 50% to 30%</a:t>
            </a:r>
          </a:p>
        </p:txBody>
      </p:sp>
      <p:sp>
        <p:nvSpPr>
          <p:cNvPr id="401" name="Line"/>
          <p:cNvSpPr/>
          <p:nvPr/>
        </p:nvSpPr>
        <p:spPr>
          <a:xfrm flipV="1">
            <a:off x="3190452" y="3614496"/>
            <a:ext cx="1" cy="1634911"/>
          </a:xfrm>
          <a:prstGeom prst="line">
            <a:avLst/>
          </a:prstGeom>
          <a:ln w="38100">
            <a:solidFill>
              <a:schemeClr val="accent5">
                <a:satOff val="12463"/>
                <a:lumOff val="-11496"/>
              </a:schemeClr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402" name="Arrow"/>
          <p:cNvSpPr/>
          <p:nvPr/>
        </p:nvSpPr>
        <p:spPr>
          <a:xfrm>
            <a:off x="3241135" y="3700568"/>
            <a:ext cx="470135" cy="418142"/>
          </a:xfrm>
          <a:prstGeom prst="rightArrow">
            <a:avLst>
              <a:gd name="adj1" fmla="val 30650"/>
              <a:gd name="adj2" fmla="val 57304"/>
            </a:avLst>
          </a:prstGeom>
          <a:solidFill>
            <a:schemeClr val="accent5">
              <a:satOff val="12463"/>
              <a:lumOff val="-11496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403" name="Also, a review of the spent nuclear fuel history with power plant reduced its uncertainty from 100% to 30% (SNF=0.3% of total rate)"/>
          <p:cNvSpPr txBox="1"/>
          <p:nvPr/>
        </p:nvSpPr>
        <p:spPr>
          <a:xfrm>
            <a:off x="472548" y="6084462"/>
            <a:ext cx="839334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8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969" dirty="0">
                <a:latin typeface="+mj-lt"/>
              </a:rPr>
              <a:t>Also, a review of the spent nuclear fuel</a:t>
            </a:r>
            <a:r>
              <a:rPr lang="en-US" sz="1969" dirty="0">
                <a:latin typeface="+mj-lt"/>
              </a:rPr>
              <a:t> (SNF)</a:t>
            </a:r>
            <a:r>
              <a:rPr sz="1969" dirty="0">
                <a:latin typeface="+mj-lt"/>
              </a:rPr>
              <a:t> history with power plant reduced its uncertainty from 100% to 30% (SNF=0.3% of total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C49465-ED3A-4E33-8B54-CF00B07758FB}"/>
                  </a:ext>
                </a:extLst>
              </p:cNvPr>
              <p:cNvSpPr txBox="1"/>
              <p:nvPr/>
            </p:nvSpPr>
            <p:spPr>
              <a:xfrm>
                <a:off x="6621938" y="826237"/>
                <a:ext cx="1538054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= 178 </a:t>
                </a:r>
                <a:r>
                  <a:rPr lang="en-US" dirty="0" err="1">
                    <a:solidFill>
                      <a:srgbClr val="C00000"/>
                    </a:solidFill>
                  </a:rPr>
                  <a:t>ms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C49465-ED3A-4E33-8B54-CF00B077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938" y="826237"/>
                <a:ext cx="1538054" cy="394210"/>
              </a:xfrm>
              <a:prstGeom prst="rect">
                <a:avLst/>
              </a:prstGeom>
              <a:blipFill>
                <a:blip r:embed="rId6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2913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371" y="1551739"/>
            <a:ext cx="4741419" cy="4326272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055" y="6436870"/>
            <a:ext cx="445087" cy="3799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13</a:t>
            </a:fld>
            <a:endParaRPr dirty="0"/>
          </a:p>
        </p:txBody>
      </p:sp>
      <p:sp>
        <p:nvSpPr>
          <p:cNvPr id="408" name="Relative Detection Efficiency"/>
          <p:cNvSpPr txBox="1"/>
          <p:nvPr/>
        </p:nvSpPr>
        <p:spPr>
          <a:xfrm>
            <a:off x="1695077" y="54328"/>
            <a:ext cx="525554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 dirty="0">
                <a:latin typeface="+mj-lt"/>
              </a:rPr>
              <a:t>Relative Detection Efficiency</a:t>
            </a:r>
          </a:p>
        </p:txBody>
      </p:sp>
      <p:sp>
        <p:nvSpPr>
          <p:cNvPr id="410" name="Line"/>
          <p:cNvSpPr/>
          <p:nvPr/>
        </p:nvSpPr>
        <p:spPr>
          <a:xfrm>
            <a:off x="1687384" y="756612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411" name="Achieve a relative detection efficiency uncertainty of 0.13%"/>
          <p:cNvSpPr txBox="1"/>
          <p:nvPr/>
        </p:nvSpPr>
        <p:spPr>
          <a:xfrm>
            <a:off x="1172693" y="6266540"/>
            <a:ext cx="737946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+mj-lt"/>
              </a:rPr>
              <a:t>Achieve a relative detection efficiency uncertainty of </a:t>
            </a:r>
            <a:r>
              <a:rPr sz="2000" b="1" dirty="0">
                <a:latin typeface="+mj-lt"/>
              </a:rPr>
              <a:t>0.13%</a:t>
            </a:r>
          </a:p>
        </p:txBody>
      </p:sp>
      <p:sp>
        <p:nvSpPr>
          <p:cNvPr id="412" name="Relative energy scale uncertainty &lt; 0.2%"/>
          <p:cNvSpPr txBox="1"/>
          <p:nvPr/>
        </p:nvSpPr>
        <p:spPr>
          <a:xfrm>
            <a:off x="4862424" y="5862742"/>
            <a:ext cx="3979033" cy="373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146" rIns="32146">
            <a:spAutoFit/>
          </a:bodyPr>
          <a:lstStyle>
            <a:lvl1pPr defTabSz="457200">
              <a:defRPr sz="2600" i="0">
                <a:solidFill>
                  <a:srgbClr val="58677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rPr sz="1828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Relative energy scale uncertainty &lt; 0.2%</a:t>
            </a:r>
          </a:p>
        </p:txBody>
      </p:sp>
      <p:sp>
        <p:nvSpPr>
          <p:cNvPr id="413" name="Relative Gd capture fraction uncertainty &lt; 0.10%"/>
          <p:cNvSpPr txBox="1"/>
          <p:nvPr/>
        </p:nvSpPr>
        <p:spPr>
          <a:xfrm>
            <a:off x="587229" y="5447926"/>
            <a:ext cx="3373128" cy="654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457200">
              <a:defRPr sz="2600" i="0">
                <a:solidFill>
                  <a:srgbClr val="58677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rPr sz="1828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Relative Gd capture fraction uncertainty &lt; 0.10%</a:t>
            </a:r>
          </a:p>
        </p:txBody>
      </p:sp>
      <p:pic>
        <p:nvPicPr>
          <p:cNvPr id="414" name="p15-neutronCapTimel.pdf" descr="p15-neutronCapTimel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465" y="2102998"/>
            <a:ext cx="4491079" cy="3223755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he relative detection efficiency uncertainty and the relative energy scale uncertainty are the dominant systematics for θ13 and |Δm2ee|:"/>
          <p:cNvSpPr txBox="1"/>
          <p:nvPr/>
        </p:nvSpPr>
        <p:spPr>
          <a:xfrm>
            <a:off x="383020" y="877304"/>
            <a:ext cx="8056491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89313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>
                <a:latin typeface="+mj-lt"/>
              </a:rPr>
              <a:t>The </a:t>
            </a:r>
            <a:r>
              <a:rPr sz="2000" b="1" dirty="0">
                <a:latin typeface="+mj-lt"/>
              </a:rPr>
              <a:t>relative detection efficiency </a:t>
            </a:r>
            <a:r>
              <a:rPr sz="2000" dirty="0">
                <a:latin typeface="+mj-lt"/>
              </a:rPr>
              <a:t>uncertainty and the </a:t>
            </a:r>
            <a:r>
              <a:rPr sz="2000" b="1" dirty="0">
                <a:latin typeface="+mj-lt"/>
              </a:rPr>
              <a:t>relative energy scale </a:t>
            </a:r>
            <a:r>
              <a:rPr sz="2000" dirty="0">
                <a:latin typeface="+mj-lt"/>
              </a:rPr>
              <a:t>uncertainty are the dominant systematics for θ</a:t>
            </a:r>
            <a:r>
              <a:rPr sz="2000" baseline="-5999" dirty="0">
                <a:latin typeface="+mj-lt"/>
              </a:rPr>
              <a:t>13</a:t>
            </a:r>
            <a:r>
              <a:rPr sz="2000" dirty="0">
                <a:latin typeface="+mj-lt"/>
              </a:rPr>
              <a:t> and |Δm</a:t>
            </a:r>
            <a:r>
              <a:rPr sz="2000" baseline="31999" dirty="0">
                <a:latin typeface="+mj-lt"/>
              </a:rPr>
              <a:t>2</a:t>
            </a:r>
            <a:r>
              <a:rPr sz="2000" baseline="-5999" dirty="0">
                <a:latin typeface="+mj-lt"/>
              </a:rPr>
              <a:t>ee</a:t>
            </a:r>
            <a:r>
              <a:rPr sz="2000" dirty="0">
                <a:latin typeface="+mj-lt"/>
              </a:rPr>
              <a:t>|:</a:t>
            </a:r>
          </a:p>
        </p:txBody>
      </p:sp>
    </p:spTree>
    <p:extLst>
      <p:ext uri="{BB962C8B-B14F-4D97-AF65-F5344CB8AC3E}">
        <p14:creationId xmlns:p14="http://schemas.microsoft.com/office/powerpoint/2010/main" val="38986973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18-delayed.pdf" descr="p18-delay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211" y="1286542"/>
            <a:ext cx="3395201" cy="5535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18-prompt.pdf" descr="p18-promp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795" y="1304401"/>
            <a:ext cx="3742213" cy="5472245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733" y="6505904"/>
            <a:ext cx="488409" cy="3108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14</a:t>
            </a:fld>
            <a:endParaRPr dirty="0"/>
          </a:p>
        </p:txBody>
      </p:sp>
      <p:sp>
        <p:nvSpPr>
          <p:cNvPr id="673" name="Side-by-side Spectral Comparison"/>
          <p:cNvSpPr txBox="1"/>
          <p:nvPr/>
        </p:nvSpPr>
        <p:spPr>
          <a:xfrm>
            <a:off x="1079376" y="107906"/>
            <a:ext cx="6905738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Side-by-side Spectral Comparison</a:t>
            </a:r>
          </a:p>
        </p:txBody>
      </p:sp>
      <p:sp>
        <p:nvSpPr>
          <p:cNvPr id="675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76" name="Prompt Spectra"/>
          <p:cNvSpPr txBox="1"/>
          <p:nvPr/>
        </p:nvSpPr>
        <p:spPr>
          <a:xfrm>
            <a:off x="846481" y="1076146"/>
            <a:ext cx="357640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Prompt Spectra</a:t>
            </a:r>
          </a:p>
        </p:txBody>
      </p:sp>
      <p:sp>
        <p:nvSpPr>
          <p:cNvPr id="677" name="Delayed Spectra"/>
          <p:cNvSpPr txBox="1"/>
          <p:nvPr/>
        </p:nvSpPr>
        <p:spPr>
          <a:xfrm>
            <a:off x="4845061" y="1058287"/>
            <a:ext cx="357640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Delayed Spectra</a:t>
            </a:r>
          </a:p>
        </p:txBody>
      </p:sp>
    </p:spTree>
    <p:extLst>
      <p:ext uri="{BB962C8B-B14F-4D97-AF65-F5344CB8AC3E}">
        <p14:creationId xmlns:p14="http://schemas.microsoft.com/office/powerpoint/2010/main" val="28211709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2359" y="6516414"/>
            <a:ext cx="644783" cy="3003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15</a:t>
            </a:fld>
            <a:endParaRPr dirty="0"/>
          </a:p>
        </p:txBody>
      </p:sp>
      <p:sp>
        <p:nvSpPr>
          <p:cNvPr id="680" name="IBD Candidates vs. Real Time"/>
          <p:cNvSpPr txBox="1"/>
          <p:nvPr/>
        </p:nvSpPr>
        <p:spPr>
          <a:xfrm>
            <a:off x="1558900" y="72187"/>
            <a:ext cx="6077754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IBD Candidates vs. Real Time</a:t>
            </a:r>
          </a:p>
        </p:txBody>
      </p:sp>
      <p:sp>
        <p:nvSpPr>
          <p:cNvPr id="682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C6D7C-B39F-4D20-BA0E-7C6BA88F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9" y="1365224"/>
            <a:ext cx="8714701" cy="38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105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AdScaled_IAVsubtracted_LBNLresult.pdf" descr="AdScaled_IAVsubtracted_LBNLresul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5727" y="2402116"/>
            <a:ext cx="4442742" cy="29618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6D7BA-AFC1-4DF0-BC2B-8C002242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  <a:cs typeface="Calibri Light" panose="020F0302020204030204" pitchFamily="34" charset="0"/>
              </a:rPr>
              <a:t>Oscillation Results with 1958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948F-9DCF-4B10-B8AD-5EA0F6502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49" y="1001627"/>
            <a:ext cx="7076075" cy="397662"/>
          </a:xfrm>
        </p:spPr>
        <p:txBody>
          <a:bodyPr>
            <a:noAutofit/>
          </a:bodyPr>
          <a:lstStyle/>
          <a:p>
            <a:r>
              <a:rPr lang="en-US" sz="2000" dirty="0"/>
              <a:t>Measure sin</a:t>
            </a:r>
            <a:r>
              <a:rPr lang="en-US" sz="2000" baseline="31999" dirty="0"/>
              <a:t>2</a:t>
            </a:r>
            <a:r>
              <a:rPr lang="en-US" sz="2000" dirty="0"/>
              <a:t>2θ</a:t>
            </a:r>
            <a:r>
              <a:rPr lang="en-US" sz="2000" baseline="-5999" dirty="0"/>
              <a:t>13</a:t>
            </a:r>
            <a:r>
              <a:rPr lang="en-US" sz="2000" dirty="0"/>
              <a:t> and |Δm</a:t>
            </a:r>
            <a:r>
              <a:rPr lang="en-US" sz="2000" baseline="31999" dirty="0"/>
              <a:t>2</a:t>
            </a:r>
            <a:r>
              <a:rPr lang="en-US" sz="2000" baseline="-5999" dirty="0"/>
              <a:t>ee</a:t>
            </a:r>
            <a:r>
              <a:rPr lang="en-US" sz="2000" dirty="0"/>
              <a:t>| to </a:t>
            </a:r>
            <a:r>
              <a:rPr lang="en-US" sz="2000" b="1" dirty="0">
                <a:solidFill>
                  <a:srgbClr val="0070C0"/>
                </a:solidFill>
              </a:rPr>
              <a:t>3.4%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70C0"/>
                </a:solidFill>
              </a:rPr>
              <a:t>2.8%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respectively</a:t>
            </a:r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16</a:t>
            </a:fld>
            <a:endParaRPr/>
          </a:p>
        </p:txBody>
      </p:sp>
      <p:sp>
        <p:nvSpPr>
          <p:cNvPr id="447" name="Oscillation Results with 1958 Days"/>
          <p:cNvSpPr txBox="1"/>
          <p:nvPr/>
        </p:nvSpPr>
        <p:spPr>
          <a:xfrm>
            <a:off x="1116434" y="90046"/>
            <a:ext cx="72200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3516" dirty="0"/>
          </a:p>
        </p:txBody>
      </p:sp>
      <p:sp>
        <p:nvSpPr>
          <p:cNvPr id="449" name="Line"/>
          <p:cNvSpPr/>
          <p:nvPr/>
        </p:nvSpPr>
        <p:spPr>
          <a:xfrm>
            <a:off x="1687384" y="792331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450" name="Measure sin22θ13 and |Δm2ee| to 3.4% and 2.8% respectively"/>
          <p:cNvSpPr txBox="1"/>
          <p:nvPr/>
        </p:nvSpPr>
        <p:spPr>
          <a:xfrm>
            <a:off x="420158" y="1003912"/>
            <a:ext cx="816318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89313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898" dirty="0"/>
          </a:p>
        </p:txBody>
      </p:sp>
      <p:sp>
        <p:nvSpPr>
          <p:cNvPr id="451" name="Rounded Rectangle"/>
          <p:cNvSpPr/>
          <p:nvPr/>
        </p:nvSpPr>
        <p:spPr>
          <a:xfrm>
            <a:off x="2232916" y="5599873"/>
            <a:ext cx="3686241" cy="652883"/>
          </a:xfrm>
          <a:prstGeom prst="roundRect">
            <a:avLst>
              <a:gd name="adj" fmla="val 14534"/>
            </a:avLst>
          </a:prstGeom>
          <a:solidFill>
            <a:srgbClr val="FCF1B8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456" name="Results are cross-checked by a few independent analyses"/>
          <p:cNvSpPr txBox="1"/>
          <p:nvPr/>
        </p:nvSpPr>
        <p:spPr>
          <a:xfrm>
            <a:off x="1320800" y="6442094"/>
            <a:ext cx="60367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 dirty="0">
                <a:latin typeface="+mn-lt"/>
              </a:rPr>
              <a:t>Results are cross-checked by a few independent analyses</a:t>
            </a:r>
          </a:p>
        </p:txBody>
      </p:sp>
      <p:sp>
        <p:nvSpPr>
          <p:cNvPr id="458" name="preliminary"/>
          <p:cNvSpPr txBox="1"/>
          <p:nvPr/>
        </p:nvSpPr>
        <p:spPr>
          <a:xfrm>
            <a:off x="4939109" y="4524248"/>
            <a:ext cx="128721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solidFill>
                  <a:schemeClr val="accent5">
                    <a:hueOff val="-59696"/>
                    <a:satOff val="10521"/>
                    <a:lumOff val="187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758"/>
              <a:t>preliminary</a:t>
            </a:r>
          </a:p>
        </p:txBody>
      </p:sp>
      <p:sp>
        <p:nvSpPr>
          <p:cNvPr id="462" name="The statistical uncertainty contributes about 60% (50%) of the total θ13 (Δm2ee) uncertainty."/>
          <p:cNvSpPr txBox="1"/>
          <p:nvPr/>
        </p:nvSpPr>
        <p:spPr>
          <a:xfrm>
            <a:off x="6081563" y="5491324"/>
            <a:ext cx="2715596" cy="78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200" i="0">
                <a:solidFill>
                  <a:srgbClr val="BD343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dirty="0">
                <a:latin typeface="Calibri Light" panose="020F0302020204030204" pitchFamily="34" charset="0"/>
                <a:cs typeface="Calibri Light" panose="020F0302020204030204" pitchFamily="34" charset="0"/>
              </a:rPr>
              <a:t>The statistical uncertainty contributes about 60% (50%) of the total θ</a:t>
            </a:r>
            <a:r>
              <a:rPr sz="1547" baseline="-5999" dirty="0">
                <a:latin typeface="Calibri Light" panose="020F0302020204030204" pitchFamily="34" charset="0"/>
                <a:cs typeface="Calibri Light" panose="020F0302020204030204" pitchFamily="34" charset="0"/>
              </a:rPr>
              <a:t>13</a:t>
            </a:r>
            <a:r>
              <a:rPr sz="1547" dirty="0">
                <a:latin typeface="Calibri Light" panose="020F0302020204030204" pitchFamily="34" charset="0"/>
                <a:cs typeface="Calibri Light" panose="020F0302020204030204" pitchFamily="34" charset="0"/>
              </a:rPr>
              <a:t> (Δm</a:t>
            </a:r>
            <a:r>
              <a:rPr sz="1547" baseline="31999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sz="1547" baseline="-5999" dirty="0">
                <a:latin typeface="Calibri Light" panose="020F0302020204030204" pitchFamily="34" charset="0"/>
                <a:cs typeface="Calibri Light" panose="020F0302020204030204" pitchFamily="34" charset="0"/>
              </a:rPr>
              <a:t>ee</a:t>
            </a:r>
            <a:r>
              <a:rPr sz="1547" dirty="0">
                <a:latin typeface="Calibri Light" panose="020F0302020204030204" pitchFamily="34" charset="0"/>
                <a:cs typeface="Calibri Light" panose="020F0302020204030204" pitchFamily="34" charset="0"/>
              </a:rPr>
              <a:t>) uncertainty.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0BE6A-5E35-4773-ACD4-4B9A2CCE211B}"/>
                  </a:ext>
                </a:extLst>
              </p:cNvPr>
              <p:cNvSpPr txBox="1"/>
              <p:nvPr/>
            </p:nvSpPr>
            <p:spPr>
              <a:xfrm>
                <a:off x="2317962" y="5606425"/>
                <a:ext cx="36785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0856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0029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0BE6A-5E35-4773-ACD4-4B9A2CCE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62" y="5606425"/>
                <a:ext cx="367855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7D9C02D-0746-4EF1-990D-70A066B5BC61}"/>
              </a:ext>
            </a:extLst>
          </p:cNvPr>
          <p:cNvGrpSpPr/>
          <p:nvPr/>
        </p:nvGrpSpPr>
        <p:grpSpPr>
          <a:xfrm>
            <a:off x="76360" y="1431811"/>
            <a:ext cx="4169826" cy="4059513"/>
            <a:chOff x="94100" y="1381031"/>
            <a:chExt cx="4169826" cy="4059513"/>
          </a:xfrm>
        </p:grpSpPr>
        <p:pic>
          <p:nvPicPr>
            <p:cNvPr id="444" name="unknown.pdf" descr="unknow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4100" y="1381031"/>
              <a:ext cx="4169826" cy="40595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57" name="preliminary"/>
            <p:cNvSpPr txBox="1"/>
            <p:nvPr/>
          </p:nvSpPr>
          <p:spPr>
            <a:xfrm>
              <a:off x="1212453" y="4551037"/>
              <a:ext cx="1287212" cy="3426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500" b="1">
                  <a:solidFill>
                    <a:schemeClr val="accent5">
                      <a:hueOff val="-59696"/>
                      <a:satOff val="10521"/>
                      <a:lumOff val="1876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758"/>
                <a:t>preliminary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DBC2C-4B74-4BEF-B469-7CB9D0C733F9}"/>
                  </a:ext>
                </a:extLst>
              </p:cNvPr>
              <p:cNvSpPr txBox="1"/>
              <p:nvPr/>
            </p:nvSpPr>
            <p:spPr>
              <a:xfrm>
                <a:off x="3268202" y="1532515"/>
                <a:ext cx="58568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267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ee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solar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term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DBC2C-4B74-4BEF-B469-7CB9D0C73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202" y="1532515"/>
                <a:ext cx="585681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22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EH3_stack_w_prediction.pdf" descr="EH3_stack_w_prediction.pdf"/>
          <p:cNvPicPr>
            <a:picLocks noChangeAspect="1"/>
          </p:cNvPicPr>
          <p:nvPr/>
        </p:nvPicPr>
        <p:blipFill rotWithShape="1">
          <a:blip r:embed="rId2">
            <a:extLst/>
          </a:blip>
          <a:srcRect t="718" r="6679"/>
          <a:stretch/>
        </p:blipFill>
        <p:spPr>
          <a:xfrm>
            <a:off x="4429191" y="1706099"/>
            <a:ext cx="4588553" cy="47611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6F1376B-B491-4D2C-9DD8-B78C2F2878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+mj-lt"/>
                    <a:cs typeface="Calibri Light" panose="020F0302020204030204" pitchFamily="34" charset="0"/>
                  </a:rPr>
                  <a:t>Distortion vs. 3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𝜈</m:t>
                    </m:r>
                  </m:oMath>
                </a14:m>
                <a:r>
                  <a:rPr lang="en-US" dirty="0">
                    <a:latin typeface="+mj-lt"/>
                    <a:cs typeface="Calibri Light" panose="020F0302020204030204" pitchFamily="34" charset="0"/>
                  </a:rPr>
                  <a:t> Oscillation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6F1376B-B491-4D2C-9DD8-B78C2F287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363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D62462-9CF4-44C1-AE3C-4EFBE321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91789"/>
            <a:ext cx="7927153" cy="66959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See a clear rate and shape distortion that fits well to the 3-neutrino hypothesis</a:t>
            </a:r>
          </a:p>
          <a:p>
            <a:endParaRPr lang="en-US" dirty="0"/>
          </a:p>
        </p:txBody>
      </p:sp>
      <p:sp>
        <p:nvSpPr>
          <p:cNvPr id="43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17</a:t>
            </a:fld>
            <a:endParaRPr/>
          </a:p>
        </p:txBody>
      </p:sp>
      <p:sp>
        <p:nvSpPr>
          <p:cNvPr id="433" name="Oscillation Results with 1958 Days"/>
          <p:cNvSpPr txBox="1"/>
          <p:nvPr/>
        </p:nvSpPr>
        <p:spPr>
          <a:xfrm>
            <a:off x="1116434" y="90046"/>
            <a:ext cx="72200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3516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F6088-3C5A-4A18-9E2B-2FF8AC291909}"/>
              </a:ext>
            </a:extLst>
          </p:cNvPr>
          <p:cNvGrpSpPr/>
          <p:nvPr/>
        </p:nvGrpSpPr>
        <p:grpSpPr>
          <a:xfrm>
            <a:off x="179480" y="2266679"/>
            <a:ext cx="4392520" cy="3507844"/>
            <a:chOff x="179480" y="2266679"/>
            <a:chExt cx="4392520" cy="3507844"/>
          </a:xfrm>
        </p:grpSpPr>
        <p:pic>
          <p:nvPicPr>
            <p:cNvPr id="43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480" y="2266679"/>
              <a:ext cx="4392520" cy="350784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7" name="Rate-only…"/>
            <p:cNvSpPr txBox="1"/>
            <p:nvPr/>
          </p:nvSpPr>
          <p:spPr>
            <a:xfrm>
              <a:off x="2958562" y="3031248"/>
              <a:ext cx="1375150" cy="7863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l">
                <a:defRPr sz="220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547" dirty="0"/>
                <a:t>Rate-only </a:t>
              </a:r>
            </a:p>
            <a:p>
              <a:pPr algn="l">
                <a:defRPr sz="220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547" dirty="0"/>
                <a:t>χ</a:t>
              </a:r>
              <a:r>
                <a:rPr sz="1547" baseline="31999" dirty="0"/>
                <a:t>2</a:t>
              </a:r>
              <a:r>
                <a:rPr sz="1547" dirty="0"/>
                <a:t>/</a:t>
              </a:r>
              <a:r>
                <a:rPr sz="1547" dirty="0" err="1"/>
                <a:t>ndf</a:t>
              </a:r>
              <a:r>
                <a:rPr sz="1547" dirty="0"/>
                <a:t>=8.8/6</a:t>
              </a:r>
            </a:p>
            <a:p>
              <a:pPr algn="l">
                <a:defRPr sz="220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547" dirty="0"/>
                <a:t>(p-value=0.19)</a:t>
              </a:r>
            </a:p>
          </p:txBody>
        </p:sp>
        <p:sp>
          <p:nvSpPr>
            <p:cNvPr id="438" name="preliminary"/>
            <p:cNvSpPr txBox="1"/>
            <p:nvPr/>
          </p:nvSpPr>
          <p:spPr>
            <a:xfrm>
              <a:off x="2958562" y="2661301"/>
              <a:ext cx="1287212" cy="3426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500" b="1">
                  <a:solidFill>
                    <a:schemeClr val="accent5">
                      <a:hueOff val="-59696"/>
                      <a:satOff val="10521"/>
                      <a:lumOff val="1876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758" dirty="0"/>
                <a:t>preliminary</a:t>
              </a:r>
            </a:p>
          </p:txBody>
        </p:sp>
      </p:grpSp>
      <p:sp>
        <p:nvSpPr>
          <p:cNvPr id="440" name="Rate+shape…"/>
          <p:cNvSpPr txBox="1"/>
          <p:nvPr/>
        </p:nvSpPr>
        <p:spPr>
          <a:xfrm>
            <a:off x="5525615" y="3869608"/>
            <a:ext cx="1864669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solidFill>
                  <a:srgbClr val="5867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547" dirty="0" err="1"/>
              <a:t>Rate+shape</a:t>
            </a:r>
            <a:r>
              <a:rPr sz="1547" dirty="0"/>
              <a:t> </a:t>
            </a:r>
          </a:p>
          <a:p>
            <a:pPr algn="l">
              <a:defRPr sz="2200">
                <a:solidFill>
                  <a:srgbClr val="5867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547" dirty="0"/>
              <a:t>χ</a:t>
            </a:r>
            <a:r>
              <a:rPr sz="1547" baseline="31999" dirty="0"/>
              <a:t>2</a:t>
            </a:r>
            <a:r>
              <a:rPr sz="1547" dirty="0"/>
              <a:t>/</a:t>
            </a:r>
            <a:r>
              <a:rPr sz="1547" dirty="0" err="1"/>
              <a:t>ndf</a:t>
            </a:r>
            <a:r>
              <a:rPr sz="1547" dirty="0"/>
              <a:t>=148.0/154</a:t>
            </a:r>
          </a:p>
        </p:txBody>
      </p:sp>
      <p:sp>
        <p:nvSpPr>
          <p:cNvPr id="441" name="preliminary"/>
          <p:cNvSpPr txBox="1"/>
          <p:nvPr/>
        </p:nvSpPr>
        <p:spPr>
          <a:xfrm>
            <a:off x="5525615" y="4548401"/>
            <a:ext cx="128721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solidFill>
                  <a:schemeClr val="accent5">
                    <a:hueOff val="-59696"/>
                    <a:satOff val="10521"/>
                    <a:lumOff val="187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758" dirty="0"/>
              <a:t>preliminary</a:t>
            </a:r>
          </a:p>
        </p:txBody>
      </p:sp>
      <p:sp>
        <p:nvSpPr>
          <p:cNvPr id="442" name="See a clear rate and shape distortion that fits well to the 3-neutrino hypothesis:"/>
          <p:cNvSpPr txBox="1"/>
          <p:nvPr/>
        </p:nvSpPr>
        <p:spPr>
          <a:xfrm>
            <a:off x="0" y="2286420"/>
            <a:ext cx="816318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898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987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B90DA0-5C25-437E-BF35-3EDF10F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9D2FD06-6127-4034-9595-BD9064FF6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483978"/>
                <a:ext cx="7886700" cy="12374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Daya Bay – best precision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in the foreseeable future</a:t>
                </a:r>
              </a:p>
              <a:p>
                <a:r>
                  <a:rPr lang="en-US" sz="2400" dirty="0"/>
                  <a:t>Consistent measurement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between accelerator &amp; reactor experiments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9D2FD06-6127-4034-9595-BD9064FF6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483978"/>
                <a:ext cx="7886700" cy="1237498"/>
              </a:xfrm>
              <a:blipFill>
                <a:blip r:embed="rId2"/>
                <a:stretch>
                  <a:fillRect l="-1005" t="-6897" b="-9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9CFC-8F27-41D2-A700-002C5C02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FD41-933C-4E72-A784-308EE44027A8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74ADB-55D0-4133-B352-B80BDCF8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74022"/>
            <a:ext cx="3197686" cy="3956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9B060-4BCF-46C5-AD5D-9677731B19E3}"/>
              </a:ext>
            </a:extLst>
          </p:cNvPr>
          <p:cNvSpPr txBox="1"/>
          <p:nvPr/>
        </p:nvSpPr>
        <p:spPr>
          <a:xfrm>
            <a:off x="4854231" y="1053112"/>
            <a:ext cx="28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Ordering Assumed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6F7BA-3374-4634-ABCC-0C93932D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93" y="1374022"/>
            <a:ext cx="2927824" cy="39567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905148-FF8C-4971-A2C3-0BF958D52976}"/>
              </a:ext>
            </a:extLst>
          </p:cNvPr>
          <p:cNvSpPr/>
          <p:nvPr/>
        </p:nvSpPr>
        <p:spPr>
          <a:xfrm>
            <a:off x="4617526" y="25362"/>
            <a:ext cx="4517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presented at Neutrino 2018 conference</a:t>
            </a:r>
          </a:p>
        </p:txBody>
      </p:sp>
    </p:spTree>
    <p:extLst>
      <p:ext uri="{BB962C8B-B14F-4D97-AF65-F5344CB8AC3E}">
        <p14:creationId xmlns:p14="http://schemas.microsoft.com/office/powerpoint/2010/main" val="164880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9824" y="6506568"/>
            <a:ext cx="457318" cy="3102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19</a:t>
            </a:fld>
            <a:endParaRPr dirty="0"/>
          </a:p>
        </p:txBody>
      </p:sp>
      <p:sp>
        <p:nvSpPr>
          <p:cNvPr id="470" name="Absolute Antineutrino Flux"/>
          <p:cNvSpPr txBox="1"/>
          <p:nvPr/>
        </p:nvSpPr>
        <p:spPr>
          <a:xfrm>
            <a:off x="1906265" y="88969"/>
            <a:ext cx="497732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 dirty="0">
                <a:latin typeface="+mj-lt"/>
              </a:rPr>
              <a:t>Absolute Antineutrino Flux</a:t>
            </a:r>
          </a:p>
        </p:txBody>
      </p:sp>
      <p:sp>
        <p:nvSpPr>
          <p:cNvPr id="472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Previous measurement of the absolute reactor ve flux compared to the Huber+Mueller expectation:"/>
              <p:cNvSpPr txBox="1"/>
              <p:nvPr/>
            </p:nvSpPr>
            <p:spPr>
              <a:xfrm>
                <a:off x="142149" y="928003"/>
                <a:ext cx="8256389" cy="8107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/>
              <a:p>
                <a:pPr marL="389313" indent="-389313">
                  <a:buSzPct val="100000"/>
                  <a:buFont typeface="Arial"/>
                  <a:buChar char="•"/>
                  <a:tabLst>
                    <a:tab pos="7313154" algn="l"/>
                  </a:tabLst>
                  <a:defRPr sz="2700" i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2400" dirty="0">
                    <a:latin typeface="+mj-lt"/>
                  </a:rPr>
                  <a:t>Previous measurement of the absolute reactor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sz="2400" dirty="0">
                    <a:latin typeface="+mj-lt"/>
                  </a:rPr>
                  <a:t>flux compared to the Huber</a:t>
                </a:r>
                <a:r>
                  <a:rPr lang="en-US" sz="2400" dirty="0">
                    <a:latin typeface="+mj-lt"/>
                  </a:rPr>
                  <a:t>-</a:t>
                </a:r>
                <a:r>
                  <a:rPr sz="2400" dirty="0">
                    <a:latin typeface="+mj-lt"/>
                  </a:rPr>
                  <a:t>Mueller expectation</a:t>
                </a:r>
              </a:p>
            </p:txBody>
          </p:sp>
        </mc:Choice>
        <mc:Fallback xmlns="">
          <p:sp>
            <p:nvSpPr>
              <p:cNvPr id="473" name="Previous measurement of the absolute reactor ve flux compared to the Huber+Mueller expectation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9" y="928003"/>
                <a:ext cx="8256389" cy="810799"/>
              </a:xfrm>
              <a:prstGeom prst="rect">
                <a:avLst/>
              </a:prstGeom>
              <a:blipFill>
                <a:blip r:embed="rId2"/>
                <a:stretch>
                  <a:fillRect l="-1624" t="-6767" b="-180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Rdata/pred = 0.946 ± 0.020 (exp.)"/>
          <p:cNvSpPr txBox="1"/>
          <p:nvPr/>
        </p:nvSpPr>
        <p:spPr>
          <a:xfrm>
            <a:off x="1005413" y="1854297"/>
            <a:ext cx="355866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tabLst>
                <a:tab pos="7313154" algn="l"/>
              </a:tabLst>
              <a:defRPr sz="2800" i="0">
                <a:solidFill>
                  <a:srgbClr val="5867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 err="1">
                <a:cs typeface="Calibri Light" panose="020F0302020204030204" pitchFamily="34" charset="0"/>
              </a:rPr>
              <a:t>R</a:t>
            </a:r>
            <a:r>
              <a:rPr sz="2000" baseline="-5999" dirty="0" err="1">
                <a:cs typeface="Calibri Light" panose="020F0302020204030204" pitchFamily="34" charset="0"/>
              </a:rPr>
              <a:t>data</a:t>
            </a:r>
            <a:r>
              <a:rPr sz="2000" baseline="-5999" dirty="0">
                <a:cs typeface="Calibri Light" panose="020F0302020204030204" pitchFamily="34" charset="0"/>
              </a:rPr>
              <a:t>/</a:t>
            </a:r>
            <a:r>
              <a:rPr sz="2000" baseline="-5999" dirty="0" err="1">
                <a:cs typeface="Calibri Light" panose="020F0302020204030204" pitchFamily="34" charset="0"/>
              </a:rPr>
              <a:t>pred</a:t>
            </a:r>
            <a:r>
              <a:rPr sz="2000" dirty="0">
                <a:cs typeface="Calibri Light" panose="020F0302020204030204" pitchFamily="34" charset="0"/>
              </a:rPr>
              <a:t> = 0.946 </a:t>
            </a:r>
            <a:r>
              <a:rPr sz="2000" dirty="0">
                <a:ea typeface="Helvetica"/>
                <a:cs typeface="Calibri Light" panose="020F0302020204030204" pitchFamily="34" charset="0"/>
                <a:sym typeface="Helvetica"/>
              </a:rPr>
              <a:t>± 0.020 (exp.)</a:t>
            </a:r>
          </a:p>
        </p:txBody>
      </p:sp>
      <p:sp>
        <p:nvSpPr>
          <p:cNvPr id="479" name="New strategy: take new neutron calibration data and use it to constrain the “neutron detection efficiency” εn"/>
          <p:cNvSpPr txBox="1"/>
          <p:nvPr/>
        </p:nvSpPr>
        <p:spPr>
          <a:xfrm>
            <a:off x="151079" y="2544953"/>
            <a:ext cx="8528745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89313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latin typeface="+mj-lt"/>
              </a:rPr>
              <a:t>New strategy: take </a:t>
            </a:r>
            <a:r>
              <a:rPr sz="2400" dirty="0">
                <a:solidFill>
                  <a:srgbClr val="0070C0"/>
                </a:solidFill>
                <a:latin typeface="+mj-lt"/>
              </a:rPr>
              <a:t>new neutron calibration</a:t>
            </a:r>
            <a:r>
              <a:rPr sz="2400" dirty="0">
                <a:latin typeface="+mj-lt"/>
              </a:rPr>
              <a:t> data and use it to constrain the “neutron detection efficiency” </a:t>
            </a:r>
            <a:r>
              <a:rPr sz="2400" dirty="0" err="1">
                <a:latin typeface="+mj-lt"/>
              </a:rPr>
              <a:t>ε</a:t>
            </a:r>
            <a:r>
              <a:rPr sz="2400" baseline="-5999" dirty="0" err="1">
                <a:latin typeface="+mj-lt"/>
              </a:rPr>
              <a:t>n</a:t>
            </a:r>
            <a:endParaRPr lang="en-US" sz="2400" baseline="-5999" dirty="0">
              <a:latin typeface="+mj-lt"/>
            </a:endParaRPr>
          </a:p>
          <a:p>
            <a:pPr marL="846513" lvl="1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400" dirty="0">
                <a:solidFill>
                  <a:srgbClr val="0070C0"/>
                </a:solidFill>
                <a:latin typeface="+mj-lt"/>
              </a:rPr>
              <a:t>Target: improve the </a:t>
            </a:r>
            <a:r>
              <a:rPr lang="el-GR" sz="24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ε</a:t>
            </a:r>
            <a:r>
              <a:rPr lang="en-US" sz="2400" baseline="-5999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n </a:t>
            </a:r>
            <a:r>
              <a:rPr lang="en-US" sz="2400" dirty="0">
                <a:solidFill>
                  <a:srgbClr val="0070C0"/>
                </a:solidFill>
                <a:latin typeface="+mj-lt"/>
                <a:sym typeface="Helvetica Neue"/>
              </a:rPr>
              <a:t>uncertainty (x2)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80" name="systematics-dominated from absolute detection efficiency"/>
          <p:cNvSpPr txBox="1"/>
          <p:nvPr/>
        </p:nvSpPr>
        <p:spPr>
          <a:xfrm>
            <a:off x="5440395" y="1696954"/>
            <a:ext cx="3299920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3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systematics-dominated from absolute detection efficiency</a:t>
            </a:r>
          </a:p>
        </p:txBody>
      </p:sp>
      <p:sp>
        <p:nvSpPr>
          <p:cNvPr id="482" name="Line"/>
          <p:cNvSpPr/>
          <p:nvPr/>
        </p:nvSpPr>
        <p:spPr>
          <a:xfrm flipH="1">
            <a:off x="4699768" y="2035251"/>
            <a:ext cx="604940" cy="1"/>
          </a:xfrm>
          <a:prstGeom prst="line">
            <a:avLst/>
          </a:prstGeom>
          <a:ln w="38100">
            <a:solidFill>
              <a:srgbClr val="0070C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504154-2372-4684-B1B5-64DDC97C1B6C}"/>
              </a:ext>
            </a:extLst>
          </p:cNvPr>
          <p:cNvGrpSpPr/>
          <p:nvPr/>
        </p:nvGrpSpPr>
        <p:grpSpPr>
          <a:xfrm>
            <a:off x="2151201" y="4120551"/>
            <a:ext cx="3710839" cy="2294776"/>
            <a:chOff x="2389740" y="3355439"/>
            <a:chExt cx="3710839" cy="2294776"/>
          </a:xfrm>
        </p:grpSpPr>
        <p:pic>
          <p:nvPicPr>
            <p:cNvPr id="48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89740" y="3622038"/>
              <a:ext cx="3710839" cy="20281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83" name="Rounded Rectangle"/>
            <p:cNvSpPr/>
            <p:nvPr/>
          </p:nvSpPr>
          <p:spPr>
            <a:xfrm>
              <a:off x="2493100" y="4756293"/>
              <a:ext cx="3483083" cy="644867"/>
            </a:xfrm>
            <a:prstGeom prst="roundRect">
              <a:avLst>
                <a:gd name="adj" fmla="val 18712"/>
              </a:avLst>
            </a:prstGeom>
            <a:ln w="38100">
              <a:solidFill>
                <a:srgbClr val="C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F3F1DF"/>
                  </a:solidFill>
                  <a:effectLst/>
                </a:defRPr>
              </a:pPr>
              <a:endParaRPr sz="2250"/>
            </a:p>
          </p:txBody>
        </p:sp>
        <p:sp>
          <p:nvSpPr>
            <p:cNvPr id="484" name="previous efficiency values"/>
            <p:cNvSpPr txBox="1"/>
            <p:nvPr/>
          </p:nvSpPr>
          <p:spPr>
            <a:xfrm>
              <a:off x="2806826" y="3355439"/>
              <a:ext cx="3111055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2200" i="0">
                  <a:solidFill>
                    <a:srgbClr val="58677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000" dirty="0">
                  <a:solidFill>
                    <a:srgbClr val="C00000"/>
                  </a:solidFill>
                  <a:latin typeface="+mj-lt"/>
                </a:rPr>
                <a:t>previous efficiency values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37DE5A-7E97-423F-A4DC-31B861F93885}"/>
                  </a:ext>
                </a:extLst>
              </p:cNvPr>
              <p:cNvSpPr txBox="1"/>
              <p:nvPr/>
            </p:nvSpPr>
            <p:spPr>
              <a:xfrm>
                <a:off x="6268829" y="5458386"/>
                <a:ext cx="21297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previous</a:t>
                </a:r>
              </a:p>
              <a:p>
                <a:r>
                  <a:rPr lang="el-GR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ε</a:t>
                </a:r>
                <a:r>
                  <a:rPr lang="en-US" sz="2000" baseline="-5999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81.83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1.38%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37DE5A-7E97-423F-A4DC-31B861F9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29" y="5458386"/>
                <a:ext cx="2129709" cy="707886"/>
              </a:xfrm>
              <a:prstGeom prst="rect">
                <a:avLst/>
              </a:prstGeom>
              <a:blipFill>
                <a:blip r:embed="rId4"/>
                <a:stretch>
                  <a:fillRect l="-2857" t="-4274" r="-2857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682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C7B1FD41-933C-4E72-A784-308EE44027A8}" type="slidenum">
              <a:rPr lang="zh-CN" altLang="en-US" smtClean="0">
                <a:cs typeface="+mn-ea"/>
                <a:sym typeface="+mn-lt"/>
              </a:rPr>
              <a:pPr>
                <a:lnSpc>
                  <a:spcPct val="120000"/>
                </a:lnSpc>
              </a:pPr>
              <a:t>2</a:t>
            </a:fld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8122"/>
                <a:ext cx="7970821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cs typeface="+mn-ea"/>
                    <a:sym typeface="+mn-lt"/>
                  </a:rPr>
                  <a:t>The Daya Bay Experiment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New oscillation measurement 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~ 4 million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’s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dirty="0">
                  <a:solidFill>
                    <a:srgbClr val="0070C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Improved measurement of reactor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 flux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Neutron calibration campaign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dirty="0">
                  <a:solidFill>
                    <a:srgbClr val="0070C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Search for a time-varying electron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cs typeface="+mn-ea"/>
                    <a:sym typeface="+mn-lt"/>
                  </a:rPr>
                  <a:t> signal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dirty="0">
                  <a:solidFill>
                    <a:srgbClr val="0070C0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dirty="0">
                    <a:cs typeface="+mn-ea"/>
                    <a:sym typeface="+mn-lt"/>
                  </a:rPr>
                  <a:t>Summary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8122"/>
                <a:ext cx="7970821" cy="4351338"/>
              </a:xfrm>
              <a:blipFill>
                <a:blip r:embed="rId2"/>
                <a:stretch>
                  <a:fillRect l="-114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395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750A771-75DE-4432-AB74-3A9B80718165}"/>
              </a:ext>
            </a:extLst>
          </p:cNvPr>
          <p:cNvGrpSpPr/>
          <p:nvPr/>
        </p:nvGrpSpPr>
        <p:grpSpPr>
          <a:xfrm>
            <a:off x="3879121" y="3326551"/>
            <a:ext cx="4673184" cy="3452887"/>
            <a:chOff x="4463958" y="1980414"/>
            <a:chExt cx="4673184" cy="3452887"/>
          </a:xfrm>
        </p:grpSpPr>
        <p:pic>
          <p:nvPicPr>
            <p:cNvPr id="8" name="Picture 7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id="{670E995F-21D7-4B43-BB37-9B4F327F0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958" y="1980414"/>
              <a:ext cx="4673184" cy="3452887"/>
            </a:xfrm>
            <a:prstGeom prst="rect">
              <a:avLst/>
            </a:prstGeom>
          </p:spPr>
        </p:pic>
        <p:sp>
          <p:nvSpPr>
            <p:cNvPr id="9" name="241Am-9Be">
              <a:extLst>
                <a:ext uri="{FF2B5EF4-FFF2-40B4-BE49-F238E27FC236}">
                  <a16:creationId xmlns:a16="http://schemas.microsoft.com/office/drawing/2014/main" id="{BD511A46-FD96-4EDF-8372-D30D45FB826D}"/>
                </a:ext>
              </a:extLst>
            </p:cNvPr>
            <p:cNvSpPr txBox="1"/>
            <p:nvPr/>
          </p:nvSpPr>
          <p:spPr>
            <a:xfrm>
              <a:off x="5161145" y="2058332"/>
              <a:ext cx="1287213" cy="331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>
                <a:defRPr sz="2400" i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687" baseline="31999" dirty="0"/>
                <a:t>241</a:t>
              </a:r>
              <a:r>
                <a:rPr sz="1687" dirty="0"/>
                <a:t>Am-</a:t>
              </a:r>
              <a:r>
                <a:rPr sz="1687" baseline="31999" dirty="0"/>
                <a:t>9</a:t>
              </a:r>
              <a:r>
                <a:rPr sz="1687" dirty="0"/>
                <a:t>Be</a:t>
              </a:r>
            </a:p>
          </p:txBody>
        </p:sp>
        <p:sp>
          <p:nvSpPr>
            <p:cNvPr id="10" name="241Am-9Be">
              <a:extLst>
                <a:ext uri="{FF2B5EF4-FFF2-40B4-BE49-F238E27FC236}">
                  <a16:creationId xmlns:a16="http://schemas.microsoft.com/office/drawing/2014/main" id="{5F5F1D1B-B6EB-42BC-9E5A-CAED05EC5A93}"/>
                </a:ext>
              </a:extLst>
            </p:cNvPr>
            <p:cNvSpPr txBox="1"/>
            <p:nvPr/>
          </p:nvSpPr>
          <p:spPr>
            <a:xfrm>
              <a:off x="5156837" y="3653609"/>
              <a:ext cx="1178247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>
                <a:defRPr sz="2400" i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600" dirty="0"/>
                <a:t>MC - Data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907A221-4D7B-464D-A050-3961BD20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Neutron Calibration Campaign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1642F-8824-4478-9234-423AC4A3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4337"/>
            <a:ext cx="7886700" cy="1813469"/>
          </a:xfrm>
        </p:spPr>
        <p:txBody>
          <a:bodyPr>
            <a:normAutofit/>
          </a:bodyPr>
          <a:lstStyle/>
          <a:p>
            <a:r>
              <a:rPr lang="en-US" sz="2400" dirty="0"/>
              <a:t>Extensive neutron calibration campaign in early 2017</a:t>
            </a:r>
          </a:p>
          <a:p>
            <a:r>
              <a:rPr lang="en-US" sz="2400" dirty="0">
                <a:latin typeface="+mj-lt"/>
                <a:cs typeface="Calibri Light" panose="020F0302020204030204" pitchFamily="34" charset="0"/>
              </a:rPr>
              <a:t>Deployed two neutron sources (</a:t>
            </a:r>
            <a:r>
              <a:rPr lang="en-US" sz="2400" baseline="31999" dirty="0">
                <a:latin typeface="+mj-lt"/>
                <a:cs typeface="Calibri Light" panose="020F0302020204030204" pitchFamily="34" charset="0"/>
              </a:rPr>
              <a:t>241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Am-</a:t>
            </a:r>
            <a:r>
              <a:rPr lang="en-US" sz="2400" baseline="31999" dirty="0">
                <a:latin typeface="+mj-lt"/>
                <a:cs typeface="Calibri Light" panose="020F0302020204030204" pitchFamily="34" charset="0"/>
              </a:rPr>
              <a:t>13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C and </a:t>
            </a:r>
            <a:r>
              <a:rPr lang="en-US" sz="2400" baseline="31999" dirty="0">
                <a:latin typeface="+mj-lt"/>
                <a:cs typeface="Calibri Light" panose="020F0302020204030204" pitchFamily="34" charset="0"/>
              </a:rPr>
              <a:t>241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Am-</a:t>
            </a:r>
            <a:r>
              <a:rPr lang="en-US" sz="2400" baseline="31999" dirty="0">
                <a:latin typeface="+mj-lt"/>
                <a:cs typeface="Calibri Light" panose="020F0302020204030204" pitchFamily="34" charset="0"/>
              </a:rPr>
              <a:t>9</a:t>
            </a:r>
            <a:r>
              <a:rPr lang="en-US" sz="2400" dirty="0">
                <a:latin typeface="+mj-lt"/>
                <a:cs typeface="Calibri Light" panose="020F0302020204030204" pitchFamily="34" charset="0"/>
              </a:rPr>
              <a:t>Be) along three vertical calibration axes</a:t>
            </a:r>
          </a:p>
          <a:p>
            <a:r>
              <a:rPr lang="en-US" sz="2400" dirty="0"/>
              <a:t>For each calibration point define a proxy for </a:t>
            </a:r>
            <a:r>
              <a:rPr lang="en-US" sz="2400" dirty="0" err="1"/>
              <a:t>ε</a:t>
            </a:r>
            <a:r>
              <a:rPr lang="en-US" sz="2400" baseline="-5999" dirty="0" err="1"/>
              <a:t>n</a:t>
            </a:r>
            <a:endParaRPr lang="en-US" sz="24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92B16-099B-4C67-9D2A-CB734B60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36FDDCE-74E7-44C4-AE20-8B23FF34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3084"/>
          <a:stretch/>
        </p:blipFill>
        <p:spPr>
          <a:xfrm>
            <a:off x="871662" y="3057811"/>
            <a:ext cx="2764447" cy="32716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390D6-2202-45EA-B70B-C25C241B0891}"/>
              </a:ext>
            </a:extLst>
          </p:cNvPr>
          <p:cNvSpPr txBox="1"/>
          <p:nvPr/>
        </p:nvSpPr>
        <p:spPr>
          <a:xfrm>
            <a:off x="834707" y="6243614"/>
            <a:ext cx="269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>
                <a:solidFill>
                  <a:srgbClr val="0070C0"/>
                </a:solidFill>
              </a:rPr>
              <a:t>NIM A750, 19-37 (2014)</a:t>
            </a:r>
          </a:p>
          <a:p>
            <a:r>
              <a:rPr lang="pl-PL" u="sng" dirty="0">
                <a:solidFill>
                  <a:srgbClr val="0070C0"/>
                </a:solidFill>
              </a:rPr>
              <a:t>NIM A797, 260–264 (2015)</a:t>
            </a:r>
            <a:endParaRPr lang="en-US" u="sng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1650CB-E731-4DA1-88DE-686A2E62B673}"/>
              </a:ext>
            </a:extLst>
          </p:cNvPr>
          <p:cNvCxnSpPr>
            <a:cxnSpLocks/>
          </p:cNvCxnSpPr>
          <p:nvPr/>
        </p:nvCxnSpPr>
        <p:spPr>
          <a:xfrm>
            <a:off x="3268133" y="4284133"/>
            <a:ext cx="11430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A854D82-EED9-4F9D-9FF7-CE049DCD11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8" y="2986445"/>
            <a:ext cx="1796902" cy="58390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2380A9-E627-4233-B3BC-B7921E9935F6}"/>
              </a:ext>
            </a:extLst>
          </p:cNvPr>
          <p:cNvCxnSpPr/>
          <p:nvPr/>
        </p:nvCxnSpPr>
        <p:spPr>
          <a:xfrm flipV="1">
            <a:off x="6574505" y="3597998"/>
            <a:ext cx="0" cy="126351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9D89C2-BB64-44B6-9B55-C6C097F984B2}"/>
              </a:ext>
            </a:extLst>
          </p:cNvPr>
          <p:cNvCxnSpPr/>
          <p:nvPr/>
        </p:nvCxnSpPr>
        <p:spPr>
          <a:xfrm>
            <a:off x="6573520" y="3743960"/>
            <a:ext cx="4682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EF9A905-D687-40EA-A1BF-A18559696F96}"/>
              </a:ext>
            </a:extLst>
          </p:cNvPr>
          <p:cNvCxnSpPr>
            <a:endCxn id="19" idx="0"/>
          </p:cNvCxnSpPr>
          <p:nvPr/>
        </p:nvCxnSpPr>
        <p:spPr>
          <a:xfrm>
            <a:off x="6807644" y="2721935"/>
            <a:ext cx="809255" cy="2645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" y="92088"/>
            <a:ext cx="8305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Neutron Calibration Campaign</a:t>
            </a:r>
            <a:endParaRPr lang="zh-CN" altLang="en-US" sz="4000" i="1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1" y="997937"/>
                <a:ext cx="4491466" cy="5519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400" dirty="0"/>
                  <a:t>59 calibration points</a:t>
                </a:r>
              </a:p>
              <a:p>
                <a:pPr lvl="1"/>
                <a:r>
                  <a:rPr lang="en-US" altLang="zh-CN" dirty="0"/>
                  <a:t>AmC, AmBe in ground state and excited state (n+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ACU-A, B, C</a:t>
                </a:r>
              </a:p>
              <a:p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Vast change from F= 85% to 1%</a:t>
                </a:r>
              </a:p>
              <a:p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ea typeface="Helvetica Neue"/>
                    <a:cs typeface="Helvetica Neue"/>
                    <a:sym typeface="Helvetica Neue"/>
                  </a:rPr>
                  <a:t>Visited </a:t>
                </a:r>
                <a:r>
                  <a:rPr lang="en-US" sz="2400" dirty="0">
                    <a:solidFill>
                      <a:srgbClr val="0070C0"/>
                    </a:solidFill>
                    <a:ea typeface="Helvetica Neue"/>
                    <a:cs typeface="Helvetica Neue"/>
                    <a:sym typeface="Helvetica Neue"/>
                  </a:rPr>
                  <a:t>20 different simulation models</a:t>
                </a:r>
                <a:r>
                  <a:rPr lang="en-US" sz="2400" dirty="0">
                    <a:solidFill>
                      <a:srgbClr val="000000"/>
                    </a:solidFill>
                    <a:ea typeface="Helvetica Neue"/>
                    <a:cs typeface="Helvetica Neue"/>
                    <a:sym typeface="Helvetica Neue"/>
                  </a:rPr>
                  <a:t> (5 neutron scattering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Helvetica Neue"/>
                    <a:cs typeface="Helvetica Neue"/>
                    <a:sym typeface="Helvetica Neue"/>
                  </a:rPr>
                  <a:t> 4 Gd capture gamma emission models)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Best model: sub-1% agreement with data</a:t>
                </a:r>
              </a:p>
              <a:p>
                <a:r>
                  <a:rPr lang="en-US" altLang="zh-CN" sz="2400" dirty="0"/>
                  <a:t>Residual differences mostly covered by model span (gray bar)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1" y="997937"/>
                <a:ext cx="4491466" cy="5519821"/>
              </a:xfrm>
              <a:blipFill>
                <a:blip r:embed="rId2"/>
                <a:stretch>
                  <a:fillRect l="-1764" t="-2099" r="-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D77F1-5AE8-4B4C-996A-117F08C4C67A}" type="slidenum">
              <a:rPr lang="en-US" smtClean="0">
                <a:cs typeface="+mn-ea"/>
                <a:sym typeface="+mn-lt"/>
              </a:rPr>
              <a:pPr/>
              <a:t>21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6040" y="1085366"/>
            <a:ext cx="1745673" cy="33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Picture 10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7E029AD7-1FFB-4B5A-AEC1-9B36F5A1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r="5728"/>
          <a:stretch/>
        </p:blipFill>
        <p:spPr>
          <a:xfrm>
            <a:off x="210207" y="804699"/>
            <a:ext cx="4361793" cy="6004913"/>
          </a:xfrm>
          <a:prstGeom prst="rect">
            <a:avLst/>
          </a:prstGeom>
        </p:spPr>
      </p:pic>
      <p:sp>
        <p:nvSpPr>
          <p:cNvPr id="8" name="preliminary">
            <a:extLst>
              <a:ext uri="{FF2B5EF4-FFF2-40B4-BE49-F238E27FC236}">
                <a16:creationId xmlns:a16="http://schemas.microsoft.com/office/drawing/2014/main" id="{BB23EA2E-892E-410F-8D6E-7DA4F763D92B}"/>
              </a:ext>
            </a:extLst>
          </p:cNvPr>
          <p:cNvSpPr txBox="1"/>
          <p:nvPr/>
        </p:nvSpPr>
        <p:spPr>
          <a:xfrm>
            <a:off x="3246688" y="997937"/>
            <a:ext cx="128721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solidFill>
                  <a:schemeClr val="accent5">
                    <a:hueOff val="-59696"/>
                    <a:satOff val="10521"/>
                    <a:lumOff val="187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758" dirty="0"/>
              <a:t>preliminary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029281-1F34-4711-8A53-8683ABBDD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49" y="2337859"/>
            <a:ext cx="1796902" cy="5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8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bject, antenna&#10;&#10;Description generated with very high confidence">
            <a:extLst>
              <a:ext uri="{FF2B5EF4-FFF2-40B4-BE49-F238E27FC236}">
                <a16:creationId xmlns:a16="http://schemas.microsoft.com/office/drawing/2014/main" id="{297AF7EB-DF78-412F-A0CE-DD776846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77" y="3886205"/>
            <a:ext cx="3510823" cy="2509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FA686E-44A6-4674-AAD3-617DA8D5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Absolute Antineutrino Flux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FC856-F62F-4D38-9F2F-1D241A05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4339"/>
            <a:ext cx="7886700" cy="218466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ε</a:t>
            </a:r>
            <a:r>
              <a:rPr lang="en-US" baseline="-5999" dirty="0" err="1"/>
              <a:t>n</a:t>
            </a:r>
            <a:r>
              <a:rPr lang="en-US" baseline="-5999" dirty="0"/>
              <a:t> </a:t>
            </a:r>
            <a:r>
              <a:rPr lang="en-US" dirty="0"/>
              <a:t>estimated by</a:t>
            </a:r>
          </a:p>
          <a:p>
            <a:pPr lvl="1"/>
            <a:r>
              <a:rPr lang="en-US" dirty="0"/>
              <a:t>MC simulation of </a:t>
            </a:r>
            <a:r>
              <a:rPr lang="en-US" dirty="0">
                <a:solidFill>
                  <a:srgbClr val="0070C0"/>
                </a:solidFill>
              </a:rPr>
              <a:t>best-fit model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correction</a:t>
            </a:r>
            <a:r>
              <a:rPr lang="en-US" dirty="0"/>
              <a:t> obtained from a linear regression analysis of the remaining data-MC difference</a:t>
            </a:r>
          </a:p>
          <a:p>
            <a:r>
              <a:rPr lang="en-US" dirty="0"/>
              <a:t>Uncertainty estimated with spread of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EAEC3-8748-42C6-AA25-A65E4446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4F73D5-10B6-492A-8AB8-F3510D895D47}"/>
              </a:ext>
            </a:extLst>
          </p:cNvPr>
          <p:cNvGrpSpPr/>
          <p:nvPr/>
        </p:nvGrpSpPr>
        <p:grpSpPr>
          <a:xfrm>
            <a:off x="0" y="3381285"/>
            <a:ext cx="5822388" cy="3476715"/>
            <a:chOff x="1751659" y="3617781"/>
            <a:chExt cx="5882097" cy="3476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65DB03-4850-4815-822C-DDC8DA7918C7}"/>
                    </a:ext>
                  </a:extLst>
                </p:cNvPr>
                <p:cNvSpPr txBox="1"/>
                <p:nvPr/>
              </p:nvSpPr>
              <p:spPr>
                <a:xfrm>
                  <a:off x="3264556" y="3617781"/>
                  <a:ext cx="330024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81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65DB03-4850-4815-822C-DDC8DA791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556" y="3617781"/>
                  <a:ext cx="330024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D1BFCAA1-8088-40B9-ADA0-26A027BE4FF9}"/>
                </a:ext>
              </a:extLst>
            </p:cNvPr>
            <p:cNvSpPr/>
            <p:nvPr/>
          </p:nvSpPr>
          <p:spPr>
            <a:xfrm>
              <a:off x="2395527" y="5500462"/>
              <a:ext cx="5238229" cy="835316"/>
            </a:xfrm>
            <a:prstGeom prst="roundRect">
              <a:avLst>
                <a:gd name="adj" fmla="val 16035"/>
              </a:avLst>
            </a:prstGeom>
            <a:solidFill>
              <a:srgbClr val="FCF1B8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F3F1DF"/>
                  </a:solidFill>
                  <a:effectLst/>
                </a:defRPr>
              </a:pPr>
              <a:endParaRPr sz="2250"/>
            </a:p>
          </p:txBody>
        </p:sp>
        <p:sp>
          <p:nvSpPr>
            <p:cNvPr id="8" name="results with 1230 days">
              <a:extLst>
                <a:ext uri="{FF2B5EF4-FFF2-40B4-BE49-F238E27FC236}">
                  <a16:creationId xmlns:a16="http://schemas.microsoft.com/office/drawing/2014/main" id="{AB8F781B-F102-4447-83A5-9791C1563BBD}"/>
                </a:ext>
              </a:extLst>
            </p:cNvPr>
            <p:cNvSpPr txBox="1"/>
            <p:nvPr/>
          </p:nvSpPr>
          <p:spPr>
            <a:xfrm>
              <a:off x="4712719" y="4509944"/>
              <a:ext cx="1595053" cy="6562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2700" i="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898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</a:t>
              </a:r>
              <a:r>
                <a:rPr sz="1898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esults with 1230 days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8C0AEA-637E-41FF-8CF8-460D3F732FDC}"/>
                    </a:ext>
                  </a:extLst>
                </p:cNvPr>
                <p:cNvSpPr txBox="1"/>
                <p:nvPr/>
              </p:nvSpPr>
              <p:spPr>
                <a:xfrm>
                  <a:off x="2395527" y="5538167"/>
                  <a:ext cx="5238229" cy="698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pred</m:t>
                          </m:r>
                        </m:sub>
                      </m:sSub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b="0" dirty="0">
                      <a:latin typeface="Cambria Math" panose="02040503050406030204" pitchFamily="18" charset="0"/>
                    </a:rPr>
                    <a:t>(Huber-Mueller)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a14:m>
                  <a:endParaRPr lang="en-US" b="0" strike="sngStrike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09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fission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8C0AEA-637E-41FF-8CF8-460D3F73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527" y="5538167"/>
                  <a:ext cx="5238229" cy="698974"/>
                </a:xfrm>
                <a:prstGeom prst="rect">
                  <a:avLst/>
                </a:prstGeom>
                <a:blipFill>
                  <a:blip r:embed="rId4"/>
                  <a:stretch>
                    <a:fillRect t="-6140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DE2EF-964E-4D6D-9708-1ECF90E2D861}"/>
                </a:ext>
              </a:extLst>
            </p:cNvPr>
            <p:cNvSpPr/>
            <p:nvPr/>
          </p:nvSpPr>
          <p:spPr>
            <a:xfrm>
              <a:off x="1751659" y="6725164"/>
              <a:ext cx="3589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>
                  <a:solidFill>
                    <a:srgbClr val="0070C0"/>
                  </a:solidFill>
                  <a:latin typeface="Nunito Sans"/>
                </a:rPr>
                <a:t>Flux model: Anna Hayes talk at N’18</a:t>
              </a:r>
              <a:endParaRPr lang="en-US" u="sng" dirty="0">
                <a:solidFill>
                  <a:srgbClr val="0070C0"/>
                </a:solidFill>
              </a:endParaRP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460E7DF-EFE8-4939-BB8D-D6404DCA1FD3}"/>
                </a:ext>
              </a:extLst>
            </p:cNvPr>
            <p:cNvSpPr/>
            <p:nvPr/>
          </p:nvSpPr>
          <p:spPr>
            <a:xfrm>
              <a:off x="3776664" y="4522202"/>
              <a:ext cx="723014" cy="704589"/>
            </a:xfrm>
            <a:prstGeom prst="downArrow">
              <a:avLst/>
            </a:prstGeom>
            <a:solidFill>
              <a:srgbClr val="FCF1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2A6B323-7AF9-480F-9294-EA71D78AB171}"/>
              </a:ext>
            </a:extLst>
          </p:cNvPr>
          <p:cNvSpPr/>
          <p:nvPr/>
        </p:nvSpPr>
        <p:spPr>
          <a:xfrm>
            <a:off x="515307" y="3792485"/>
            <a:ext cx="5429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ighlight>
                  <a:srgbClr val="FCF1B8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Target achieved: uncertainty improved by a factor of 2</a:t>
            </a:r>
          </a:p>
        </p:txBody>
      </p:sp>
      <p:sp>
        <p:nvSpPr>
          <p:cNvPr id="16" name="preliminary">
            <a:extLst>
              <a:ext uri="{FF2B5EF4-FFF2-40B4-BE49-F238E27FC236}">
                <a16:creationId xmlns:a16="http://schemas.microsoft.com/office/drawing/2014/main" id="{E8F0EED0-302F-422C-B201-DDBCA49B82DC}"/>
              </a:ext>
            </a:extLst>
          </p:cNvPr>
          <p:cNvSpPr txBox="1"/>
          <p:nvPr/>
        </p:nvSpPr>
        <p:spPr>
          <a:xfrm>
            <a:off x="7715969" y="4140551"/>
            <a:ext cx="128721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solidFill>
                  <a:schemeClr val="accent5">
                    <a:hueOff val="-59696"/>
                    <a:satOff val="10521"/>
                    <a:lumOff val="187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758" dirty="0"/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13479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E825F-78D2-40D5-9842-10FA6E70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7" y="346273"/>
            <a:ext cx="8135007" cy="669589"/>
          </a:xfrm>
        </p:spPr>
        <p:txBody>
          <a:bodyPr>
            <a:normAutofit fontScale="90000"/>
          </a:bodyPr>
          <a:lstStyle/>
          <a:p>
            <a:r>
              <a:rPr lang="en-US" sz="3900" dirty="0"/>
              <a:t>Search for Time-Varying Antineutrino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1454C1-2D2D-49E5-930D-C7DE3A62E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Performed a search for a time-varying </a:t>
                </a:r>
                <a:r>
                  <a:rPr lang="en-US" dirty="0">
                    <a:solidFill>
                      <a:srgbClr val="000000"/>
                    </a:solidFill>
                    <a:ea typeface="Helvetica Neue"/>
                    <a:cs typeface="Helvetica Neue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signal over 704 calendar days</a:t>
                </a:r>
              </a:p>
              <a:p>
                <a:pPr lvl="1"/>
                <a:r>
                  <a:rPr lang="en-US" dirty="0"/>
                  <a:t>Motivated by </a:t>
                </a:r>
                <a:r>
                  <a:rPr lang="en-US" dirty="0">
                    <a:solidFill>
                      <a:srgbClr val="0070C0"/>
                    </a:solidFill>
                  </a:rPr>
                  <a:t>Lorentz and CPT violation</a:t>
                </a:r>
              </a:p>
              <a:p>
                <a:pPr lvl="1"/>
                <a:r>
                  <a:rPr lang="en-US" dirty="0"/>
                  <a:t>No significant periodic signal for periods ranging from </a:t>
                </a:r>
                <a:r>
                  <a:rPr lang="en-US" dirty="0">
                    <a:solidFill>
                      <a:srgbClr val="0070C0"/>
                    </a:solidFill>
                  </a:rPr>
                  <a:t>two hours to nearly two years</a:t>
                </a: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Unique layout of </a:t>
                </a:r>
                <a:r>
                  <a:rPr lang="en-US" dirty="0">
                    <a:solidFill>
                      <a:srgbClr val="0070C0"/>
                    </a:solidFill>
                  </a:rPr>
                  <a:t>multiple directions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70C0"/>
                    </a:solidFill>
                  </a:rPr>
                  <a:t>high-statistics</a:t>
                </a:r>
                <a:endParaRPr lang="en-US" dirty="0"/>
              </a:p>
              <a:p>
                <a:pPr lvl="1"/>
                <a:r>
                  <a:rPr lang="en-US" dirty="0">
                    <a:highlight>
                      <a:srgbClr val="FFFF66"/>
                    </a:highlight>
                  </a:rPr>
                  <a:t>Simultaneous constraint of individual Standard-Model Extension (SME) coefficients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1454C1-2D2D-49E5-930D-C7DE3A62E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76BEE9-BD73-4CF9-A2E6-5E6F7B19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091C8C-051C-4FC1-A5D4-A6F36283DCEF}"/>
              </a:ext>
            </a:extLst>
          </p:cNvPr>
          <p:cNvGrpSpPr/>
          <p:nvPr/>
        </p:nvGrpSpPr>
        <p:grpSpPr>
          <a:xfrm>
            <a:off x="238461" y="5359391"/>
            <a:ext cx="7956507" cy="1280791"/>
            <a:chOff x="1337415" y="4463428"/>
            <a:chExt cx="7956507" cy="1280791"/>
          </a:xfrm>
        </p:grpSpPr>
        <p:pic>
          <p:nvPicPr>
            <p:cNvPr id="20" name="Image" descr="Image">
              <a:extLst>
                <a:ext uri="{FF2B5EF4-FFF2-40B4-BE49-F238E27FC236}">
                  <a16:creationId xmlns:a16="http://schemas.microsoft.com/office/drawing/2014/main" id="{DF919C9B-D498-47AB-B72D-E4D2F99C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37415" y="4956547"/>
              <a:ext cx="7714491" cy="3187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energy">
              <a:extLst>
                <a:ext uri="{FF2B5EF4-FFF2-40B4-BE49-F238E27FC236}">
                  <a16:creationId xmlns:a16="http://schemas.microsoft.com/office/drawing/2014/main" id="{BB232154-7720-4A28-B3F6-65777C1A517A}"/>
                </a:ext>
              </a:extLst>
            </p:cNvPr>
            <p:cNvSpPr txBox="1"/>
            <p:nvPr/>
          </p:nvSpPr>
          <p:spPr>
            <a:xfrm>
              <a:off x="3095172" y="5370075"/>
              <a:ext cx="1291537" cy="3102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2200" i="0">
                  <a:solidFill>
                    <a:schemeClr val="accent5">
                      <a:satOff val="12463"/>
                      <a:lumOff val="-11496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47"/>
                <a:t>energy</a:t>
              </a:r>
            </a:p>
          </p:txBody>
        </p:sp>
        <p:sp>
          <p:nvSpPr>
            <p:cNvPr id="22" name="direction">
              <a:extLst>
                <a:ext uri="{FF2B5EF4-FFF2-40B4-BE49-F238E27FC236}">
                  <a16:creationId xmlns:a16="http://schemas.microsoft.com/office/drawing/2014/main" id="{50649B87-1D8C-49E3-996E-FB88CB7DEF0C}"/>
                </a:ext>
              </a:extLst>
            </p:cNvPr>
            <p:cNvSpPr txBox="1"/>
            <p:nvPr/>
          </p:nvSpPr>
          <p:spPr>
            <a:xfrm>
              <a:off x="4548892" y="5434005"/>
              <a:ext cx="1291537" cy="3102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2200" i="0">
                  <a:solidFill>
                    <a:schemeClr val="accent5">
                      <a:satOff val="12463"/>
                      <a:lumOff val="-11496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47"/>
                <a:t>direction</a:t>
              </a: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17FFCBD3-D937-4315-BB1D-056A10E56CBE}"/>
                </a:ext>
              </a:extLst>
            </p:cNvPr>
            <p:cNvSpPr/>
            <p:nvPr/>
          </p:nvSpPr>
          <p:spPr>
            <a:xfrm flipV="1">
              <a:off x="3861086" y="5216313"/>
              <a:ext cx="131801" cy="233018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02D0EA35-9894-4D09-BEE3-ECFDE1BF7FFA}"/>
                </a:ext>
              </a:extLst>
            </p:cNvPr>
            <p:cNvSpPr/>
            <p:nvPr/>
          </p:nvSpPr>
          <p:spPr>
            <a:xfrm flipH="1" flipV="1">
              <a:off x="4516771" y="5197647"/>
              <a:ext cx="293918" cy="293918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3B8C3F64-EB7B-4528-B92A-12E7A0514405}"/>
                </a:ext>
              </a:extLst>
            </p:cNvPr>
            <p:cNvSpPr/>
            <p:nvPr/>
          </p:nvSpPr>
          <p:spPr>
            <a:xfrm flipV="1">
              <a:off x="5245412" y="5215507"/>
              <a:ext cx="289344" cy="289344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DAF558B8-BA13-40E6-BF65-580B23C39638}"/>
                </a:ext>
              </a:extLst>
            </p:cNvPr>
            <p:cNvSpPr/>
            <p:nvPr/>
          </p:nvSpPr>
          <p:spPr>
            <a:xfrm flipV="1">
              <a:off x="5638544" y="5256342"/>
              <a:ext cx="1024613" cy="294391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80CE3E97-BA54-4EB7-BF05-7702BC70B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37415" y="4463428"/>
              <a:ext cx="7956507" cy="38096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4DAD45-DC27-4EC4-B30C-D596F5476CF4}"/>
              </a:ext>
            </a:extLst>
          </p:cNvPr>
          <p:cNvGrpSpPr/>
          <p:nvPr/>
        </p:nvGrpSpPr>
        <p:grpSpPr>
          <a:xfrm>
            <a:off x="6769470" y="4887810"/>
            <a:ext cx="2374530" cy="2012438"/>
            <a:chOff x="4551365" y="2823299"/>
            <a:chExt cx="2184950" cy="1900111"/>
          </a:xfrm>
        </p:grpSpPr>
        <p:pic>
          <p:nvPicPr>
            <p:cNvPr id="6" name="Picture 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E9918BD-39ED-4C39-A19F-E977ED19A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3"/>
            <a:stretch/>
          </p:blipFill>
          <p:spPr>
            <a:xfrm>
              <a:off x="4551365" y="2823299"/>
              <a:ext cx="2184950" cy="1900111"/>
            </a:xfrm>
            <a:prstGeom prst="rect">
              <a:avLst/>
            </a:prstGeom>
          </p:spPr>
        </p:pic>
        <p:sp>
          <p:nvSpPr>
            <p:cNvPr id="7" name="preliminary">
              <a:extLst>
                <a:ext uri="{FF2B5EF4-FFF2-40B4-BE49-F238E27FC236}">
                  <a16:creationId xmlns:a16="http://schemas.microsoft.com/office/drawing/2014/main" id="{C69A0734-325C-4D4C-B6A9-AB2BEC982BC4}"/>
                </a:ext>
              </a:extLst>
            </p:cNvPr>
            <p:cNvSpPr txBox="1"/>
            <p:nvPr/>
          </p:nvSpPr>
          <p:spPr>
            <a:xfrm>
              <a:off x="5449103" y="2874599"/>
              <a:ext cx="1287212" cy="3426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500" b="1">
                  <a:solidFill>
                    <a:schemeClr val="accent5">
                      <a:hueOff val="-59696"/>
                      <a:satOff val="10521"/>
                      <a:lumOff val="1876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758" dirty="0"/>
                <a:t>preliminary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FD168EF-2DC6-48F7-BC9F-4AF2FAF44DE4}"/>
              </a:ext>
            </a:extLst>
          </p:cNvPr>
          <p:cNvSpPr txBox="1"/>
          <p:nvPr/>
        </p:nvSpPr>
        <p:spPr>
          <a:xfrm>
            <a:off x="5013434" y="5359391"/>
            <a:ext cx="17139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C79A2A-C5EC-442D-A422-F3AB626ED03A}"/>
              </a:ext>
            </a:extLst>
          </p:cNvPr>
          <p:cNvSpPr/>
          <p:nvPr/>
        </p:nvSpPr>
        <p:spPr>
          <a:xfrm>
            <a:off x="6207790" y="195156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[PRD 80, 076007 (2009)]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9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ounded Rectangle"/>
          <p:cNvSpPr/>
          <p:nvPr/>
        </p:nvSpPr>
        <p:spPr>
          <a:xfrm>
            <a:off x="637299" y="1581320"/>
            <a:ext cx="3576409" cy="682554"/>
          </a:xfrm>
          <a:prstGeom prst="roundRect">
            <a:avLst>
              <a:gd name="adj" fmla="val 19624"/>
            </a:avLst>
          </a:prstGeom>
          <a:solidFill>
            <a:srgbClr val="EEF0FA"/>
          </a:solidFill>
          <a:ln w="25400">
            <a:solidFill>
              <a:srgbClr val="0433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DEE4FA"/>
                </a:solidFill>
                <a:effectLst/>
              </a:defRPr>
            </a:pPr>
            <a:endParaRPr sz="2250"/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8483" y="6452580"/>
            <a:ext cx="518659" cy="3642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24</a:t>
            </a:fld>
            <a:endParaRPr dirty="0"/>
          </a:p>
        </p:txBody>
      </p:sp>
      <p:sp>
        <p:nvSpPr>
          <p:cNvPr id="533" name="Other Recent Results"/>
          <p:cNvSpPr txBox="1"/>
          <p:nvPr/>
        </p:nvSpPr>
        <p:spPr>
          <a:xfrm>
            <a:off x="1455380" y="63041"/>
            <a:ext cx="638155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3516" dirty="0">
                <a:latin typeface="+mj-lt"/>
              </a:rPr>
              <a:t>Cosmic-Ray </a:t>
            </a:r>
            <a:r>
              <a:rPr sz="3516" dirty="0">
                <a:latin typeface="+mj-lt"/>
              </a:rPr>
              <a:t>Results</a:t>
            </a:r>
            <a:r>
              <a:rPr lang="en-US" sz="3516" dirty="0">
                <a:latin typeface="+mj-lt"/>
              </a:rPr>
              <a:t> from Daya Bay</a:t>
            </a:r>
            <a:endParaRPr sz="3516" dirty="0">
              <a:latin typeface="+mj-lt"/>
            </a:endParaRPr>
          </a:p>
        </p:txBody>
      </p:sp>
      <p:sp>
        <p:nvSpPr>
          <p:cNvPr id="535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536" name="Two cosmic-ray results from Daya Bay were released recently:"/>
          <p:cNvSpPr txBox="1"/>
          <p:nvPr/>
        </p:nvSpPr>
        <p:spPr>
          <a:xfrm>
            <a:off x="358523" y="892364"/>
            <a:ext cx="857527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>
                <a:latin typeface="+mj-lt"/>
              </a:rPr>
              <a:t>Two cosmic-ray results from Daya Bay were released recently</a:t>
            </a:r>
          </a:p>
        </p:txBody>
      </p:sp>
      <p:sp>
        <p:nvSpPr>
          <p:cNvPr id="539" name="Seasonal Variation of the Underground Cosmic Muon Flux"/>
          <p:cNvSpPr txBox="1"/>
          <p:nvPr/>
        </p:nvSpPr>
        <p:spPr>
          <a:xfrm>
            <a:off x="689582" y="1648451"/>
            <a:ext cx="3576410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 b="1" i="0">
                <a:solidFill>
                  <a:srgbClr val="5264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 dirty="0"/>
              <a:t>Seasonal Variation of the Underground Cosmic Muon Flux</a:t>
            </a:r>
          </a:p>
        </p:txBody>
      </p:sp>
      <p:sp>
        <p:nvSpPr>
          <p:cNvPr id="540" name="JCAP 1801 no1 (2018)"/>
          <p:cNvSpPr txBox="1"/>
          <p:nvPr/>
        </p:nvSpPr>
        <p:spPr>
          <a:xfrm>
            <a:off x="634007" y="3354140"/>
            <a:ext cx="1827424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rPr sz="1758" u="sng" dirty="0"/>
              <a:t>JCAP </a:t>
            </a:r>
            <a:r>
              <a:rPr lang="en-US" sz="1758" u="sng" dirty="0"/>
              <a:t>01</a:t>
            </a:r>
            <a:r>
              <a:rPr sz="1758" u="sng" dirty="0"/>
              <a:t> (2018)</a:t>
            </a:r>
            <a:r>
              <a:rPr lang="en-US" sz="1758" u="sng" dirty="0"/>
              <a:t> 001</a:t>
            </a:r>
            <a:endParaRPr sz="1758" u="sng" dirty="0"/>
          </a:p>
        </p:txBody>
      </p:sp>
      <p:sp>
        <p:nvSpPr>
          <p:cNvPr id="541" name="Rounded Rectangle"/>
          <p:cNvSpPr/>
          <p:nvPr/>
        </p:nvSpPr>
        <p:spPr>
          <a:xfrm>
            <a:off x="634007" y="4072232"/>
            <a:ext cx="3576409" cy="682554"/>
          </a:xfrm>
          <a:prstGeom prst="roundRect">
            <a:avLst>
              <a:gd name="adj" fmla="val 19624"/>
            </a:avLst>
          </a:prstGeom>
          <a:solidFill>
            <a:srgbClr val="B9C0EC">
              <a:alpha val="24232"/>
            </a:srgbClr>
          </a:solidFill>
          <a:ln w="25400">
            <a:solidFill>
              <a:srgbClr val="0433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542" name="Cosmogenic neutron production at Daya Bay"/>
          <p:cNvSpPr txBox="1"/>
          <p:nvPr/>
        </p:nvSpPr>
        <p:spPr>
          <a:xfrm>
            <a:off x="1192577" y="4121517"/>
            <a:ext cx="2499223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200" b="1" i="0">
                <a:solidFill>
                  <a:srgbClr val="5264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 dirty="0"/>
              <a:t>Cosmogenic neutron production at Daya Bay</a:t>
            </a:r>
          </a:p>
        </p:txBody>
      </p:sp>
      <p:sp>
        <p:nvSpPr>
          <p:cNvPr id="543" name="Observe a clear correlation between atmospheric temperature and variations in muon flux"/>
          <p:cNvSpPr txBox="1"/>
          <p:nvPr/>
        </p:nvSpPr>
        <p:spPr>
          <a:xfrm>
            <a:off x="634008" y="2336493"/>
            <a:ext cx="3576409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800" dirty="0">
                <a:latin typeface="+mj-lt"/>
              </a:rPr>
              <a:t>Observe a clear correlation between atmospheric temperature and variations in muon flux</a:t>
            </a:r>
            <a:endParaRPr sz="1800" dirty="0">
              <a:latin typeface="+mj-lt"/>
            </a:endParaRPr>
          </a:p>
        </p:txBody>
      </p:sp>
      <p:sp>
        <p:nvSpPr>
          <p:cNvPr id="544" name="Phys. Rev. D97, 052009 (2018)"/>
          <p:cNvSpPr txBox="1"/>
          <p:nvPr/>
        </p:nvSpPr>
        <p:spPr>
          <a:xfrm>
            <a:off x="614104" y="5965636"/>
            <a:ext cx="287642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sz="1758" u="sng" dirty="0"/>
              <a:t>Phys. Rev. D97, 052009 (2018) </a:t>
            </a:r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3355" y="4033434"/>
            <a:ext cx="3813814" cy="2815023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Measurement of neutron yield in LS. Important input for underground experiments."/>
          <p:cNvSpPr txBox="1"/>
          <p:nvPr/>
        </p:nvSpPr>
        <p:spPr>
          <a:xfrm>
            <a:off x="614104" y="4936049"/>
            <a:ext cx="3576409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>
                <a:latin typeface="+mj-lt"/>
              </a:rPr>
              <a:t>Measurement of neutron yield in LS. Important input for underground experiments.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6AD1F3-7EC8-4298-9D7D-6E52CC983580}"/>
              </a:ext>
            </a:extLst>
          </p:cNvPr>
          <p:cNvGrpSpPr/>
          <p:nvPr/>
        </p:nvGrpSpPr>
        <p:grpSpPr>
          <a:xfrm>
            <a:off x="4535516" y="1322738"/>
            <a:ext cx="3576410" cy="2622701"/>
            <a:chOff x="4561047" y="1374906"/>
            <a:chExt cx="3576410" cy="2622701"/>
          </a:xfrm>
        </p:grpSpPr>
        <p:pic>
          <p:nvPicPr>
            <p:cNvPr id="53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61047" y="1374906"/>
              <a:ext cx="3576410" cy="26227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38" name="Daya Bay’s points: D1, D2 and D3"/>
            <p:cNvSpPr txBox="1"/>
            <p:nvPr/>
          </p:nvSpPr>
          <p:spPr>
            <a:xfrm>
              <a:off x="5033097" y="1434149"/>
              <a:ext cx="1483318" cy="4832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900" i="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336" dirty="0">
                  <a:solidFill>
                    <a:srgbClr val="C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Daya Bay’s points: D1, D2 and D3</a:t>
              </a:r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2265DA68-8B4F-4051-955F-354F974AE4D0}"/>
                </a:ext>
              </a:extLst>
            </p:cNvPr>
            <p:cNvCxnSpPr/>
            <p:nvPr/>
          </p:nvCxnSpPr>
          <p:spPr>
            <a:xfrm>
              <a:off x="5052347" y="1872196"/>
              <a:ext cx="472554" cy="0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1117B71D-671E-430F-AE5B-45DA9D3F693B}"/>
                </a:ext>
              </a:extLst>
            </p:cNvPr>
            <p:cNvCxnSpPr/>
            <p:nvPr/>
          </p:nvCxnSpPr>
          <p:spPr>
            <a:xfrm>
              <a:off x="5322771" y="1872196"/>
              <a:ext cx="231006" cy="8140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C3DD09B-4B1E-45C4-AE46-809458174DDE}"/>
                </a:ext>
              </a:extLst>
            </p:cNvPr>
            <p:cNvCxnSpPr>
              <a:cxnSpLocks/>
            </p:cNvCxnSpPr>
            <p:nvPr/>
          </p:nvCxnSpPr>
          <p:spPr>
            <a:xfrm>
              <a:off x="5847823" y="1872588"/>
              <a:ext cx="225719" cy="0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>
              <a:extLst>
                <a:ext uri="{FF2B5EF4-FFF2-40B4-BE49-F238E27FC236}">
                  <a16:creationId xmlns:a16="http://schemas.microsoft.com/office/drawing/2014/main" id="{4A6DCF4F-27D2-42FF-9158-88881E7325F2}"/>
                </a:ext>
              </a:extLst>
            </p:cNvPr>
            <p:cNvCxnSpPr>
              <a:cxnSpLocks/>
            </p:cNvCxnSpPr>
            <p:nvPr/>
          </p:nvCxnSpPr>
          <p:spPr>
            <a:xfrm>
              <a:off x="6003450" y="1875443"/>
              <a:ext cx="86627" cy="30143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00207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741FC4-C4D2-4860-9CA8-07EAC66B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13F369-5757-4006-BAAF-B1010458F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Daya Bay plans to run until 2020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Will achieve &lt; 3% precision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After the special calibration campaign in early 2017, EH1-AD1 has been used only for studying JUNO LS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Purification methods, different LS recipes, etc.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Studying energy scale and resolution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See JUNO talks from </a:t>
                </a:r>
                <a:r>
                  <a:rPr lang="en-US" dirty="0" err="1"/>
                  <a:t>Xuefeng</a:t>
                </a:r>
                <a:r>
                  <a:rPr lang="en-US" dirty="0"/>
                  <a:t> Ding and </a:t>
                </a:r>
                <a:r>
                  <a:rPr lang="en-US" dirty="0" err="1"/>
                  <a:t>Yuekun</a:t>
                </a:r>
                <a:r>
                  <a:rPr lang="en-US" dirty="0"/>
                  <a:t> </a:t>
                </a:r>
                <a:r>
                  <a:rPr lang="en-US" dirty="0" err="1"/>
                  <a:t>Heng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13F369-5757-4006-BAAF-B1010458F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8BEA6-BFEF-4910-9C08-44E6BB37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ounded Rectangle"/>
          <p:cNvSpPr/>
          <p:nvPr/>
        </p:nvSpPr>
        <p:spPr>
          <a:xfrm>
            <a:off x="2990758" y="3095746"/>
            <a:ext cx="4396385" cy="442652"/>
          </a:xfrm>
          <a:prstGeom prst="roundRect">
            <a:avLst>
              <a:gd name="adj" fmla="val 23565"/>
            </a:avLst>
          </a:prstGeom>
          <a:solidFill>
            <a:srgbClr val="CCCAFF">
              <a:alpha val="2307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000000"/>
                </a:solidFill>
                <a:effectLst/>
              </a:defRPr>
            </a:pPr>
            <a:endParaRPr sz="2250"/>
          </a:p>
        </p:txBody>
      </p:sp>
      <p:sp>
        <p:nvSpPr>
          <p:cNvPr id="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76441" y="6526010"/>
            <a:ext cx="560701" cy="29077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26</a:t>
            </a:fld>
            <a:endParaRPr/>
          </a:p>
        </p:txBody>
      </p:sp>
      <p:sp>
        <p:nvSpPr>
          <p:cNvPr id="614" name="Summary"/>
          <p:cNvSpPr txBox="1"/>
          <p:nvPr/>
        </p:nvSpPr>
        <p:spPr>
          <a:xfrm>
            <a:off x="3576340" y="90046"/>
            <a:ext cx="1816780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 dirty="0">
                <a:latin typeface="+mj-lt"/>
              </a:rPr>
              <a:t>Summary</a:t>
            </a:r>
          </a:p>
        </p:txBody>
      </p:sp>
      <p:sp>
        <p:nvSpPr>
          <p:cNvPr id="616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17" name="Daya Bay is releasing three new results this summer:"/>
          <p:cNvSpPr txBox="1"/>
          <p:nvPr/>
        </p:nvSpPr>
        <p:spPr>
          <a:xfrm>
            <a:off x="572836" y="974031"/>
            <a:ext cx="760750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latin typeface="+mj-lt"/>
              </a:rPr>
              <a:t>Daya Bay </a:t>
            </a:r>
            <a:r>
              <a:rPr lang="en-US" sz="2000" dirty="0">
                <a:latin typeface="+mj-lt"/>
              </a:rPr>
              <a:t>has</a:t>
            </a:r>
            <a:r>
              <a:rPr sz="2000" dirty="0">
                <a:latin typeface="+mj-lt"/>
              </a:rPr>
              <a:t> three new results this summer:</a:t>
            </a:r>
          </a:p>
        </p:txBody>
      </p:sp>
      <p:sp>
        <p:nvSpPr>
          <p:cNvPr id="618" name="Rounded Rectangle"/>
          <p:cNvSpPr/>
          <p:nvPr/>
        </p:nvSpPr>
        <p:spPr>
          <a:xfrm>
            <a:off x="2739006" y="1423845"/>
            <a:ext cx="4648137" cy="1454103"/>
          </a:xfrm>
          <a:prstGeom prst="roundRect">
            <a:avLst>
              <a:gd name="adj" fmla="val 15505"/>
            </a:avLst>
          </a:prstGeom>
          <a:solidFill>
            <a:srgbClr val="CCCAFF">
              <a:alpha val="2307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619" name="new oscillation results with 1958 days"/>
          <p:cNvSpPr txBox="1"/>
          <p:nvPr/>
        </p:nvSpPr>
        <p:spPr>
          <a:xfrm>
            <a:off x="487583" y="1730624"/>
            <a:ext cx="1551744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 i="0">
                <a:solidFill>
                  <a:srgbClr val="5264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new oscillation results with 1958 days</a:t>
            </a:r>
          </a:p>
        </p:txBody>
      </p:sp>
      <p:sp>
        <p:nvSpPr>
          <p:cNvPr id="620" name="Line"/>
          <p:cNvSpPr/>
          <p:nvPr/>
        </p:nvSpPr>
        <p:spPr>
          <a:xfrm>
            <a:off x="2114513" y="2147325"/>
            <a:ext cx="655341" cy="0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21" name="also a search for a time-varying electron antineutrino signal."/>
          <p:cNvSpPr txBox="1"/>
          <p:nvPr/>
        </p:nvSpPr>
        <p:spPr>
          <a:xfrm>
            <a:off x="1135381" y="3890961"/>
            <a:ext cx="7157281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Set limits on the Lorentz and CPT violation under SME framework with a time-varying search</a:t>
            </a:r>
          </a:p>
        </p:txBody>
      </p:sp>
      <p:sp>
        <p:nvSpPr>
          <p:cNvPr id="622" name="absolute reactor antineutrino flux (wrt Huber+Mueller)…"/>
          <p:cNvSpPr txBox="1"/>
          <p:nvPr/>
        </p:nvSpPr>
        <p:spPr>
          <a:xfrm>
            <a:off x="120149" y="2898847"/>
            <a:ext cx="253701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000" i="0">
                <a:solidFill>
                  <a:srgbClr val="5264D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absolute reactor antineutrino flux (</a:t>
            </a:r>
            <a:r>
              <a:rPr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wrt</a:t>
            </a:r>
            <a:r>
              <a:rPr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Huber+Mueller</a:t>
            </a:r>
            <a:r>
              <a:rPr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</a:p>
          <a:p>
            <a:pPr>
              <a:defRPr sz="2000" i="0">
                <a:solidFill>
                  <a:srgbClr val="5264D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 1230 days</a:t>
            </a:r>
          </a:p>
        </p:txBody>
      </p:sp>
      <p:sp>
        <p:nvSpPr>
          <p:cNvPr id="623" name="Line"/>
          <p:cNvSpPr/>
          <p:nvPr/>
        </p:nvSpPr>
        <p:spPr>
          <a:xfrm>
            <a:off x="2346960" y="3344004"/>
            <a:ext cx="609189" cy="0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24" name="We also have many other recent results in other areas"/>
          <p:cNvSpPr txBox="1"/>
          <p:nvPr/>
        </p:nvSpPr>
        <p:spPr>
          <a:xfrm>
            <a:off x="572836" y="4769541"/>
            <a:ext cx="760750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latin typeface="+mj-lt"/>
              </a:rPr>
              <a:t>We also have many other recent results in other areas</a:t>
            </a:r>
          </a:p>
        </p:txBody>
      </p:sp>
      <p:sp>
        <p:nvSpPr>
          <p:cNvPr id="625" name="We encourage you to look at the 9 posters from Daya Bay in this conference"/>
          <p:cNvSpPr txBox="1"/>
          <p:nvPr/>
        </p:nvSpPr>
        <p:spPr>
          <a:xfrm>
            <a:off x="525241" y="5180116"/>
            <a:ext cx="8361493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tabLst>
                <a:tab pos="10401300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latin typeface="+mj-lt"/>
              </a:rPr>
              <a:t>We encourage you to look at </a:t>
            </a:r>
            <a:r>
              <a:rPr lang="en-US" sz="2000" dirty="0">
                <a:latin typeface="+mj-lt"/>
              </a:rPr>
              <a:t>the Daya Bay poster from </a:t>
            </a:r>
            <a:r>
              <a:rPr lang="en-US" sz="2000" dirty="0" err="1">
                <a:latin typeface="+mj-lt"/>
              </a:rPr>
              <a:t>Shengchao</a:t>
            </a:r>
            <a:r>
              <a:rPr lang="en-US" sz="2000" dirty="0">
                <a:latin typeface="+mj-lt"/>
              </a:rPr>
              <a:t> Li</a:t>
            </a:r>
            <a:endParaRPr sz="2000" dirty="0">
              <a:latin typeface="+mj-lt"/>
            </a:endParaRPr>
          </a:p>
        </p:txBody>
      </p:sp>
      <p:sp>
        <p:nvSpPr>
          <p:cNvPr id="628" name="Articles in preparation"/>
          <p:cNvSpPr txBox="1"/>
          <p:nvPr/>
        </p:nvSpPr>
        <p:spPr>
          <a:xfrm>
            <a:off x="7785644" y="1956111"/>
            <a:ext cx="1305349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600">
                <a:solidFill>
                  <a:schemeClr val="accent5">
                    <a:satOff val="12463"/>
                    <a:lumOff val="-1149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28" dirty="0">
                <a:latin typeface="Calibri Light" panose="020F0302020204030204" pitchFamily="34" charset="0"/>
                <a:cs typeface="Calibri Light" panose="020F0302020204030204" pitchFamily="34" charset="0"/>
              </a:rPr>
              <a:t>Articles in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3104AC-1EB7-4674-B393-147853656C48}"/>
                  </a:ext>
                </a:extLst>
              </p:cNvPr>
              <p:cNvSpPr txBox="1"/>
              <p:nvPr/>
            </p:nvSpPr>
            <p:spPr>
              <a:xfrm>
                <a:off x="2739005" y="1325432"/>
                <a:ext cx="4648138" cy="1488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=0.0856±0.0029</m:t>
                      </m:r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2.52±0.07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±0.07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/>
                  <a:t> (NH)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3104AC-1EB7-4674-B393-147853656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005" y="1325432"/>
                <a:ext cx="4648138" cy="1488164"/>
              </a:xfrm>
              <a:prstGeom prst="rect">
                <a:avLst/>
              </a:prstGeom>
              <a:blipFill>
                <a:blip r:embed="rId2"/>
                <a:stretch>
                  <a:fillRect b="-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91B1D-BAE3-411B-B7F9-9366AB426EE9}"/>
                  </a:ext>
                </a:extLst>
              </p:cNvPr>
              <p:cNvSpPr/>
              <p:nvPr/>
            </p:nvSpPr>
            <p:spPr>
              <a:xfrm>
                <a:off x="2956149" y="3109458"/>
                <a:ext cx="450046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pred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=0.952±0.014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000" strike="sngStrike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91B1D-BAE3-411B-B7F9-9366AB42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49" y="3109458"/>
                <a:ext cx="4500468" cy="427618"/>
              </a:xfrm>
              <a:prstGeom prst="rect">
                <a:avLst/>
              </a:prstGeom>
              <a:blipFill>
                <a:blip r:embed="rId3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5770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D727-3DE9-434C-9B88-59870347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832B-23DD-465D-AEAC-8BBEE06CD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120D5-FFA1-44BF-A6D4-0C141C16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C7B1FD41-933C-4E72-A784-308EE44027A8}" type="slidenum">
              <a:rPr lang="zh-CN" altLang="en-US" smtClean="0">
                <a:cs typeface="+mn-ea"/>
                <a:sym typeface="+mn-lt"/>
              </a:rPr>
              <a:pPr>
                <a:lnSpc>
                  <a:spcPct val="120000"/>
                </a:lnSpc>
              </a:pPr>
              <a:t>28</a:t>
            </a:fld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8777265"/>
                  </p:ext>
                </p:extLst>
              </p:nvPr>
            </p:nvGraphicFramePr>
            <p:xfrm>
              <a:off x="289242" y="73260"/>
              <a:ext cx="8565515" cy="6428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4671">
                      <a:extLst>
                        <a:ext uri="{9D8B030D-6E8A-4147-A177-3AD203B41FA5}">
                          <a16:colId xmlns:a16="http://schemas.microsoft.com/office/drawing/2014/main" val="2020323978"/>
                        </a:ext>
                      </a:extLst>
                    </a:gridCol>
                    <a:gridCol w="3966512">
                      <a:extLst>
                        <a:ext uri="{9D8B030D-6E8A-4147-A177-3AD203B41FA5}">
                          <a16:colId xmlns:a16="http://schemas.microsoft.com/office/drawing/2014/main" val="2965282822"/>
                        </a:ext>
                      </a:extLst>
                    </a:gridCol>
                    <a:gridCol w="3824332">
                      <a:extLst>
                        <a:ext uri="{9D8B030D-6E8A-4147-A177-3AD203B41FA5}">
                          <a16:colId xmlns:a16="http://schemas.microsoft.com/office/drawing/2014/main" val="3479830241"/>
                        </a:ext>
                      </a:extLst>
                    </a:gridCol>
                  </a:tblGrid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Physics analysis published date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Detector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status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09153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2011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 1/2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comparison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 EH1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ADs start data taking in Aug.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2+1+3 ADs start data taking in Dec.</a:t>
                          </a:r>
                          <a:endParaRPr lang="zh-CN" altLang="en-US" sz="1400" dirty="0">
                            <a:solidFill>
                              <a:srgbClr val="0070C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9830617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2012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March, First 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𝜎</m:t>
                              </m:r>
                            </m:oMath>
                          </a14:m>
                          <a:r>
                            <a:rPr lang="zh-CN" altLang="en-US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rate only, 55d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Jun.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2+2+4 ADs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start data taking in Oct.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351133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2013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(9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),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rate only, 139d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923911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2014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Spectral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analysis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400" b="0" i="0" baseline="0" smtClean="0"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400" b="0" i="1" baseline="0" smtClean="0"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),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nH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rate analysis,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Sterile neutrino,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  <a:endParaRPr lang="zh-CN" altLang="en-US" sz="1400" dirty="0">
                            <a:solidFill>
                              <a:srgbClr val="0070C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322122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2015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Full 8AD oscillation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analysis,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Flash-ADC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upgrade in Dec.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6978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2016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Reactor</a:t>
                          </a:r>
                          <a:r>
                            <a:rPr lang="en-US" altLang="zh-CN" sz="1400" baseline="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flux &amp; spectrum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</a:t>
                          </a:r>
                          <a:r>
                            <a:rPr lang="en-US" altLang="zh-CN" sz="14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nH</a:t>
                          </a: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sterile nu,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Combined sterile with MINOS,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764052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2017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reactor paper, </a:t>
                          </a: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Fuel evolution,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  <a:endParaRPr lang="zh-CN" altLang="en-US" sz="14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Jan.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taken out for LS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study in Jan.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721736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2018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Muon flux variation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Cosmogenic neutron production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1958d (in preparation)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New reactor flux,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 (in preparation)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Time-varying antineutrino signal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(in preparation)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645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8777265"/>
                  </p:ext>
                </p:extLst>
              </p:nvPr>
            </p:nvGraphicFramePr>
            <p:xfrm>
              <a:off x="289242" y="73260"/>
              <a:ext cx="8565515" cy="6428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4671">
                      <a:extLst>
                        <a:ext uri="{9D8B030D-6E8A-4147-A177-3AD203B41FA5}">
                          <a16:colId xmlns:a16="http://schemas.microsoft.com/office/drawing/2014/main" val="2020323978"/>
                        </a:ext>
                      </a:extLst>
                    </a:gridCol>
                    <a:gridCol w="3966512">
                      <a:extLst>
                        <a:ext uri="{9D8B030D-6E8A-4147-A177-3AD203B41FA5}">
                          <a16:colId xmlns:a16="http://schemas.microsoft.com/office/drawing/2014/main" val="2965282822"/>
                        </a:ext>
                      </a:extLst>
                    </a:gridCol>
                    <a:gridCol w="3824332">
                      <a:extLst>
                        <a:ext uri="{9D8B030D-6E8A-4147-A177-3AD203B41FA5}">
                          <a16:colId xmlns:a16="http://schemas.microsoft.com/office/drawing/2014/main" val="3479830241"/>
                        </a:ext>
                      </a:extLst>
                    </a:gridCol>
                  </a:tblGrid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Physics analysis published date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Detector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status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091538"/>
                      </a:ext>
                    </a:extLst>
                  </a:tr>
                  <a:tr h="58642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2011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 1/2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comparison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 EH1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ADs start data taking in Aug.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2+1+3 ADs start data taking in Dec.</a:t>
                          </a:r>
                          <a:endParaRPr lang="zh-CN" altLang="en-US" sz="1400" dirty="0">
                            <a:solidFill>
                              <a:srgbClr val="0070C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9830617"/>
                      </a:ext>
                    </a:extLst>
                  </a:tr>
                  <a:tr h="58642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2012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62" t="-163918" r="-97081" b="-8371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Jun.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2+2+4 ADs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start data taking in Oct.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351133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2013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62" t="-419672" r="-97081" b="-12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5923911"/>
                      </a:ext>
                    </a:extLst>
                  </a:tr>
                  <a:tr h="8424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2014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62" t="-229710" r="-97081" b="-444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3221228"/>
                      </a:ext>
                    </a:extLst>
                  </a:tr>
                  <a:tr h="3725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2015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Full 8AD oscillation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analysis,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  <a:endParaRPr lang="zh-CN" altLang="en-US" sz="1400" dirty="0">
                            <a:solidFill>
                              <a:srgbClr val="7030A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Flash-ADC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upgrade in Dec.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69788"/>
                      </a:ext>
                    </a:extLst>
                  </a:tr>
                  <a:tr h="10984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2016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Reactor</a:t>
                          </a:r>
                          <a:r>
                            <a:rPr lang="en-US" altLang="zh-CN" sz="1400" baseline="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flux &amp; spectrum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0070C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217d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</a:t>
                          </a:r>
                          <a:r>
                            <a:rPr lang="en-US" altLang="zh-CN" sz="14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nH</a:t>
                          </a: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Improved sterile nu,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Combined sterile with MINOS, </a:t>
                          </a:r>
                          <a:r>
                            <a:rPr lang="en-US" altLang="zh-CN" sz="1400" baseline="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764052"/>
                      </a:ext>
                    </a:extLst>
                  </a:tr>
                  <a:tr h="8424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2017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reactor paper, </a:t>
                          </a:r>
                          <a:r>
                            <a:rPr lang="en-US" altLang="zh-CN" sz="1400" dirty="0">
                              <a:solidFill>
                                <a:srgbClr val="7030A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621d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Fuel evolution, </a:t>
                          </a:r>
                          <a:r>
                            <a:rPr lang="en-US" altLang="zh-CN" sz="14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</a:t>
                          </a:r>
                          <a:endParaRPr lang="zh-CN" altLang="en-US" sz="14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Calibration campaign in Jan.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AD1 taken out for LS</a:t>
                          </a:r>
                          <a:r>
                            <a:rPr lang="en-US" altLang="zh-CN" sz="1400" baseline="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 study in Jan.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721736"/>
                      </a:ext>
                    </a:extLst>
                  </a:tr>
                  <a:tr h="135451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2018</a:t>
                          </a: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Muon flux variation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Cosmogenic neutron production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Long </a:t>
                          </a:r>
                          <a:r>
                            <a:rPr lang="en-US" altLang="zh-CN" sz="14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osc</a:t>
                          </a: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. Paper,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1958d (in preparation)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New reactor flux,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1230d (in preparation)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Time-varying antineutrino signal </a:t>
                          </a:r>
                          <a:r>
                            <a:rPr lang="en-US" altLang="zh-CN" sz="14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a:t>(in preparation)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1400" dirty="0">
                            <a:latin typeface="+mn-lt"/>
                            <a:ea typeface="+mn-ea"/>
                            <a:cs typeface="+mn-ea"/>
                            <a:sym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6455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226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4112" y="57594"/>
            <a:ext cx="3156646" cy="2061956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1034" y="6466270"/>
            <a:ext cx="466108" cy="350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29</a:t>
            </a:fld>
            <a:endParaRPr/>
          </a:p>
        </p:txBody>
      </p:sp>
      <p:sp>
        <p:nvSpPr>
          <p:cNvPr id="558" name="Other Results"/>
          <p:cNvSpPr txBox="1"/>
          <p:nvPr/>
        </p:nvSpPr>
        <p:spPr>
          <a:xfrm>
            <a:off x="1130052" y="125765"/>
            <a:ext cx="282609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Other Results</a:t>
            </a:r>
          </a:p>
        </p:txBody>
      </p:sp>
      <p:sp>
        <p:nvSpPr>
          <p:cNvPr id="560" name="Line"/>
          <p:cNvSpPr/>
          <p:nvPr/>
        </p:nvSpPr>
        <p:spPr>
          <a:xfrm>
            <a:off x="1038076" y="801260"/>
            <a:ext cx="3085208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561" name="Finally, there are also other older results:"/>
          <p:cNvSpPr txBox="1"/>
          <p:nvPr/>
        </p:nvSpPr>
        <p:spPr>
          <a:xfrm>
            <a:off x="313875" y="919377"/>
            <a:ext cx="5261644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Finally, there are also other older results: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730" y="4372334"/>
            <a:ext cx="2551551" cy="2487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8898" y="2119658"/>
            <a:ext cx="2555637" cy="2243638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Rounded Rectangle"/>
          <p:cNvSpPr/>
          <p:nvPr/>
        </p:nvSpPr>
        <p:spPr>
          <a:xfrm>
            <a:off x="1320066" y="1605376"/>
            <a:ext cx="3576409" cy="682554"/>
          </a:xfrm>
          <a:prstGeom prst="roundRect">
            <a:avLst>
              <a:gd name="adj" fmla="val 19624"/>
            </a:avLst>
          </a:prstGeom>
          <a:solidFill>
            <a:srgbClr val="B9C0EC">
              <a:alpha val="24232"/>
            </a:srgbClr>
          </a:solidFill>
          <a:ln w="25400">
            <a:solidFill>
              <a:srgbClr val="0433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565" name="Evolution of the Reactor Antineutrino Flux and Spectrum"/>
          <p:cNvSpPr txBox="1"/>
          <p:nvPr/>
        </p:nvSpPr>
        <p:spPr>
          <a:xfrm>
            <a:off x="1419790" y="1659626"/>
            <a:ext cx="3481050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 b="1" i="0">
                <a:solidFill>
                  <a:srgbClr val="5264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/>
              <a:t>Evolution of the Reactor Antineutrino Flux and Spectrum</a:t>
            </a:r>
          </a:p>
        </p:txBody>
      </p:sp>
      <p:sp>
        <p:nvSpPr>
          <p:cNvPr id="566" name="Phys. Rev. Lett. 182, 251801 (2017)"/>
          <p:cNvSpPr txBox="1"/>
          <p:nvPr/>
        </p:nvSpPr>
        <p:spPr>
          <a:xfrm>
            <a:off x="1416740" y="2304455"/>
            <a:ext cx="3312831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sz="1758"/>
              <a:t>Phys. Rev. Lett. 182, 251801 (2017) </a:t>
            </a:r>
          </a:p>
        </p:txBody>
      </p:sp>
      <p:sp>
        <p:nvSpPr>
          <p:cNvPr id="567" name="Rounded Rectangle"/>
          <p:cNvSpPr/>
          <p:nvPr/>
        </p:nvSpPr>
        <p:spPr>
          <a:xfrm>
            <a:off x="1338067" y="2893104"/>
            <a:ext cx="3576409" cy="682554"/>
          </a:xfrm>
          <a:prstGeom prst="roundRect">
            <a:avLst>
              <a:gd name="adj" fmla="val 19624"/>
            </a:avLst>
          </a:prstGeom>
          <a:solidFill>
            <a:srgbClr val="B9C0EC">
              <a:alpha val="24232"/>
            </a:srgbClr>
          </a:solidFill>
          <a:ln w="25400">
            <a:solidFill>
              <a:srgbClr val="0433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568" name="Independent measurement of θ13 via neutron capture on hydrogen"/>
          <p:cNvSpPr txBox="1"/>
          <p:nvPr/>
        </p:nvSpPr>
        <p:spPr>
          <a:xfrm>
            <a:off x="1432656" y="2930409"/>
            <a:ext cx="3525204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200" b="1" i="0">
                <a:solidFill>
                  <a:srgbClr val="5264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547"/>
              <a:t>Independent measurement of θ</a:t>
            </a:r>
            <a:r>
              <a:rPr sz="1547" baseline="-5999"/>
              <a:t>13</a:t>
            </a:r>
            <a:r>
              <a:rPr sz="1547"/>
              <a:t> via neutron capture on hydrogen</a:t>
            </a:r>
          </a:p>
        </p:txBody>
      </p:sp>
      <p:sp>
        <p:nvSpPr>
          <p:cNvPr id="569" name="Phys. Rev. D93, 072011 (2016)"/>
          <p:cNvSpPr txBox="1"/>
          <p:nvPr/>
        </p:nvSpPr>
        <p:spPr>
          <a:xfrm>
            <a:off x="1416740" y="3578468"/>
            <a:ext cx="287642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sz="1758" dirty="0"/>
              <a:t>Phys. Rev. D93, 072011 (2016) </a:t>
            </a:r>
          </a:p>
        </p:txBody>
      </p:sp>
      <p:sp>
        <p:nvSpPr>
          <p:cNvPr id="570" name="Rounded Rectangle"/>
          <p:cNvSpPr/>
          <p:nvPr/>
        </p:nvSpPr>
        <p:spPr>
          <a:xfrm>
            <a:off x="1366898" y="4082590"/>
            <a:ext cx="3576409" cy="682554"/>
          </a:xfrm>
          <a:prstGeom prst="roundRect">
            <a:avLst>
              <a:gd name="adj" fmla="val 19624"/>
            </a:avLst>
          </a:prstGeom>
          <a:solidFill>
            <a:srgbClr val="B9C0EC">
              <a:alpha val="24232"/>
            </a:srgbClr>
          </a:solidFill>
          <a:ln w="25400">
            <a:solidFill>
              <a:srgbClr val="0433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571" name="Improved search for a sterile neutrino (with Bugey-3 + MINOS)"/>
          <p:cNvSpPr txBox="1"/>
          <p:nvPr/>
        </p:nvSpPr>
        <p:spPr>
          <a:xfrm>
            <a:off x="1432429" y="4184164"/>
            <a:ext cx="3576410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 b="1" i="0">
                <a:solidFill>
                  <a:srgbClr val="5264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/>
              <a:t>Improved search for a sterile neutrino (with Bugey-3 + MINOS)</a:t>
            </a:r>
          </a:p>
        </p:txBody>
      </p:sp>
      <p:sp>
        <p:nvSpPr>
          <p:cNvPr id="572" name="Phys. Rev. Lett. 117, 151802 (2016)"/>
          <p:cNvSpPr txBox="1"/>
          <p:nvPr/>
        </p:nvSpPr>
        <p:spPr>
          <a:xfrm>
            <a:off x="1432429" y="4816088"/>
            <a:ext cx="3312831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sz="1758"/>
              <a:t>Phys. Rev. Lett. 117, 151802 (2016) </a:t>
            </a:r>
          </a:p>
        </p:txBody>
      </p:sp>
      <p:sp>
        <p:nvSpPr>
          <p:cNvPr id="573" name="Rounded Rectangle"/>
          <p:cNvSpPr/>
          <p:nvPr/>
        </p:nvSpPr>
        <p:spPr>
          <a:xfrm>
            <a:off x="1338066" y="5575528"/>
            <a:ext cx="3576410" cy="481212"/>
          </a:xfrm>
          <a:prstGeom prst="roundRect">
            <a:avLst>
              <a:gd name="adj" fmla="val 27835"/>
            </a:avLst>
          </a:prstGeom>
          <a:solidFill>
            <a:srgbClr val="B9C0EC">
              <a:alpha val="24232"/>
            </a:srgbClr>
          </a:solidFill>
          <a:ln w="25400">
            <a:solidFill>
              <a:srgbClr val="0433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574" name="Search for neutrino decoherence"/>
          <p:cNvSpPr txBox="1"/>
          <p:nvPr/>
        </p:nvSpPr>
        <p:spPr>
          <a:xfrm>
            <a:off x="1450062" y="5649998"/>
            <a:ext cx="3576409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 b="1" i="0">
                <a:solidFill>
                  <a:srgbClr val="5264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/>
              <a:t>Search for neutrino decoherence</a:t>
            </a:r>
          </a:p>
        </p:txBody>
      </p:sp>
      <p:sp>
        <p:nvSpPr>
          <p:cNvPr id="575" name="Eur. Phys. J. C77, 606 (2017)"/>
          <p:cNvSpPr txBox="1"/>
          <p:nvPr/>
        </p:nvSpPr>
        <p:spPr>
          <a:xfrm>
            <a:off x="1432429" y="6123610"/>
            <a:ext cx="2615589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sz="1758" dirty="0"/>
              <a:t>Eur. Phys. J. C77, 606 (2017)</a:t>
            </a:r>
          </a:p>
        </p:txBody>
      </p:sp>
      <p:sp>
        <p:nvSpPr>
          <p:cNvPr id="576" name="Phys. Rev. Lett. 117, 151801 (2016)"/>
          <p:cNvSpPr txBox="1"/>
          <p:nvPr/>
        </p:nvSpPr>
        <p:spPr>
          <a:xfrm>
            <a:off x="1432429" y="5061887"/>
            <a:ext cx="3312831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sz="1758" dirty="0"/>
              <a:t>Phys. Rev. Lett. 117, 151801 (2016) </a:t>
            </a:r>
          </a:p>
        </p:txBody>
      </p:sp>
      <p:sp>
        <p:nvSpPr>
          <p:cNvPr id="577" name="Line"/>
          <p:cNvSpPr/>
          <p:nvPr/>
        </p:nvSpPr>
        <p:spPr>
          <a:xfrm flipV="1">
            <a:off x="5036267" y="1641738"/>
            <a:ext cx="688487" cy="296792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578" name="Line"/>
          <p:cNvSpPr/>
          <p:nvPr/>
        </p:nvSpPr>
        <p:spPr>
          <a:xfrm flipV="1">
            <a:off x="5009735" y="3170622"/>
            <a:ext cx="947893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579" name="Line"/>
          <p:cNvSpPr/>
          <p:nvPr/>
        </p:nvSpPr>
        <p:spPr>
          <a:xfrm>
            <a:off x="5058581" y="4499445"/>
            <a:ext cx="943583" cy="485358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8845151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2932" y="6509742"/>
            <a:ext cx="189596" cy="3070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pPr>
                <a:lnSpc>
                  <a:spcPct val="120000"/>
                </a:lnSpc>
              </a:pPr>
              <a:t>3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6" name="collaborationMap.pdf" descr="collaborationMa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73" y="500745"/>
            <a:ext cx="9021014" cy="433233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~230 Collaborators"/>
              <p:cNvSpPr txBox="1"/>
              <p:nvPr/>
            </p:nvSpPr>
            <p:spPr>
              <a:xfrm>
                <a:off x="3522157" y="3826030"/>
                <a:ext cx="1987291" cy="388688"/>
              </a:xfrm>
              <a:prstGeom prst="rect">
                <a:avLst/>
              </a:prstGeom>
              <a:solidFill>
                <a:srgbClr val="FFFF99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32146" rIns="32146"/>
              <a:lstStyle>
                <a:lvl1pPr defTabSz="457200">
                  <a:defRPr sz="2500" b="1" i="0">
                    <a:solidFill>
                      <a:srgbClr val="0000CC"/>
                    </a:solidFill>
                    <a:uFill>
                      <a:solidFill>
                        <a:srgbClr val="0000CC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lnSpc>
                    <a:spcPct val="120000"/>
                  </a:lnSpc>
                  <a:defRPr b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defRP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~</m:t>
                    </m:r>
                  </m:oMath>
                </a14:m>
                <a:r>
                  <a:rPr lang="en-US" sz="1800" b="0" dirty="0">
                    <a:solidFill>
                      <a:srgbClr val="0000FF"/>
                    </a:solidFill>
                    <a:latin typeface="+mn-lt"/>
                    <a:ea typeface="+mn-ea"/>
                    <a:cs typeface="+mn-ea"/>
                    <a:sym typeface="+mn-lt"/>
                  </a:rPr>
                  <a:t> 200 collaborators</a:t>
                </a:r>
              </a:p>
            </p:txBody>
          </p:sp>
        </mc:Choice>
        <mc:Fallback xmlns="">
          <p:sp>
            <p:nvSpPr>
              <p:cNvPr id="238" name="~230 Collaborator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57" y="3826030"/>
                <a:ext cx="1987291" cy="388688"/>
              </a:xfrm>
              <a:prstGeom prst="rect">
                <a:avLst/>
              </a:prstGeom>
              <a:blipFill>
                <a:blip r:embed="rId3"/>
                <a:stretch>
                  <a:fillRect l="-613" r="-1840" b="-3015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North America (16)…"/>
          <p:cNvSpPr txBox="1"/>
          <p:nvPr/>
        </p:nvSpPr>
        <p:spPr>
          <a:xfrm>
            <a:off x="4515803" y="4492568"/>
            <a:ext cx="4411140" cy="229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North America (1</a:t>
            </a:r>
            <a:r>
              <a:rPr lang="en-US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5</a:t>
            </a: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Brookhaven Natl Lab, Illinois Institute of Technology, Iowa State, Lawrence Berkeley Natl Lab, Princeton, Siena College, Temple University, UC Berkeley, Univ. of Cincinnati, Univ. of Houston,</a:t>
            </a:r>
            <a:r>
              <a:rPr lang="en-US" sz="1406" dirty="0">
                <a:cs typeface="+mn-ea"/>
                <a:sym typeface="+mn-lt"/>
              </a:rPr>
              <a:t> </a:t>
            </a:r>
            <a:r>
              <a:rPr sz="1406" dirty="0">
                <a:cs typeface="+mn-ea"/>
                <a:sym typeface="+mn-lt"/>
              </a:rPr>
              <a:t>UIUC, Univ. of Wisconsin, </a:t>
            </a:r>
            <a:r>
              <a:rPr sz="1406" b="1" dirty="0">
                <a:cs typeface="+mn-ea"/>
                <a:sym typeface="+mn-lt"/>
              </a:rPr>
              <a:t>Virginia Tech</a:t>
            </a:r>
            <a:r>
              <a:rPr sz="1406" dirty="0">
                <a:cs typeface="+mn-ea"/>
                <a:sym typeface="+mn-lt"/>
              </a:rPr>
              <a:t>, William &amp; Mary, Yale</a:t>
            </a:r>
            <a:endParaRPr lang="en-US" sz="1406" dirty="0">
              <a:cs typeface="+mn-ea"/>
              <a:sym typeface="+mn-lt"/>
            </a:endParaRP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South America (1)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406" dirty="0">
                <a:cs typeface="+mn-ea"/>
                <a:sym typeface="+mn-lt"/>
              </a:rPr>
              <a:t>Catholic University of Chile</a:t>
            </a:r>
          </a:p>
        </p:txBody>
      </p:sp>
      <p:sp>
        <p:nvSpPr>
          <p:cNvPr id="240" name="Europe (2)…"/>
          <p:cNvSpPr txBox="1"/>
          <p:nvPr/>
        </p:nvSpPr>
        <p:spPr>
          <a:xfrm>
            <a:off x="188216" y="6289708"/>
            <a:ext cx="3988561" cy="62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altLang="zh-CN"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Europe (2)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fr-FR" altLang="zh-CN" sz="1406" dirty="0">
                <a:cs typeface="+mn-ea"/>
                <a:sym typeface="+mn-lt"/>
              </a:rPr>
              <a:t>Charles </a:t>
            </a:r>
            <a:r>
              <a:rPr lang="fr-FR" altLang="zh-CN" sz="1406" dirty="0" err="1">
                <a:cs typeface="+mn-ea"/>
                <a:sym typeface="+mn-lt"/>
              </a:rPr>
              <a:t>University</a:t>
            </a:r>
            <a:r>
              <a:rPr lang="fr-FR" altLang="zh-CN" sz="1406" dirty="0">
                <a:cs typeface="+mn-ea"/>
                <a:sym typeface="+mn-lt"/>
              </a:rPr>
              <a:t>, JINR </a:t>
            </a:r>
            <a:r>
              <a:rPr lang="fr-FR" altLang="zh-CN" sz="1406" dirty="0" err="1">
                <a:cs typeface="+mn-ea"/>
                <a:sym typeface="+mn-lt"/>
              </a:rPr>
              <a:t>Dubna</a:t>
            </a:r>
            <a:endParaRPr lang="fr-FR" altLang="zh-CN" sz="1406" dirty="0">
              <a:cs typeface="+mn-ea"/>
              <a:sym typeface="+mn-lt"/>
            </a:endParaRPr>
          </a:p>
        </p:txBody>
      </p:sp>
      <p:sp>
        <p:nvSpPr>
          <p:cNvPr id="241" name="Asia (23)…"/>
          <p:cNvSpPr txBox="1"/>
          <p:nvPr/>
        </p:nvSpPr>
        <p:spPr>
          <a:xfrm>
            <a:off x="188216" y="4036307"/>
            <a:ext cx="4237144" cy="2043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rIns="32146"/>
          <a:lstStyle/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</a:rPr>
              <a:t>Asia (23)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Beijing Normal Univ., CGNPG, CIAE, C</a:t>
            </a:r>
            <a:r>
              <a:rPr lang="en-US" sz="1406" dirty="0">
                <a:cs typeface="+mn-ea"/>
                <a:sym typeface="+mn-lt"/>
              </a:rPr>
              <a:t>h</a:t>
            </a:r>
            <a:r>
              <a:rPr sz="1406" dirty="0">
                <a:cs typeface="+mn-ea"/>
                <a:sym typeface="+mn-lt"/>
              </a:rPr>
              <a:t>ongqing Univ., Dongguan Univ. Tech., ECUST, IHEP, Nanjing Univ., Nankai Univ., NCEPU, NUDT, Shandong Univ., Shanghai Jiao Tong Univ., Shenzhen Univ., Tsinghua Univ., USTC, Xian </a:t>
            </a:r>
            <a:r>
              <a:rPr sz="1406" dirty="0" err="1">
                <a:cs typeface="+mn-ea"/>
                <a:sym typeface="+mn-lt"/>
              </a:rPr>
              <a:t>Jiaotong</a:t>
            </a:r>
            <a:r>
              <a:rPr sz="1406" dirty="0">
                <a:cs typeface="+mn-ea"/>
                <a:sym typeface="+mn-lt"/>
              </a:rPr>
              <a:t> Univ., </a:t>
            </a:r>
            <a:r>
              <a:rPr sz="1406" dirty="0" err="1">
                <a:cs typeface="+mn-ea"/>
                <a:sym typeface="+mn-lt"/>
              </a:rPr>
              <a:t>Zhongshan</a:t>
            </a:r>
            <a:r>
              <a:rPr sz="1406" dirty="0">
                <a:cs typeface="+mn-ea"/>
                <a:sym typeface="+mn-lt"/>
              </a:rPr>
              <a:t> Univ.,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Chinese Univ. of Hong Kong, Univ. of Hong Kong,</a:t>
            </a:r>
          </a:p>
          <a:p>
            <a:pPr defTabSz="321457">
              <a:lnSpc>
                <a:spcPct val="120000"/>
              </a:lnSpc>
              <a:defRPr sz="2000" i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dirty="0">
                <a:cs typeface="+mn-ea"/>
                <a:sym typeface="+mn-lt"/>
              </a:rPr>
              <a:t>National </a:t>
            </a:r>
            <a:r>
              <a:rPr sz="1406" dirty="0" err="1">
                <a:cs typeface="+mn-ea"/>
                <a:sym typeface="+mn-lt"/>
              </a:rPr>
              <a:t>Chiao</a:t>
            </a:r>
            <a:r>
              <a:rPr sz="1406" dirty="0">
                <a:cs typeface="+mn-ea"/>
                <a:sym typeface="+mn-lt"/>
              </a:rPr>
              <a:t> Tung Univ., National Taiwan Univ., National United Univ.</a:t>
            </a:r>
          </a:p>
        </p:txBody>
      </p:sp>
      <p:sp>
        <p:nvSpPr>
          <p:cNvPr id="243" name="The Daya Bay Collaboration"/>
          <p:cNvSpPr txBox="1"/>
          <p:nvPr/>
        </p:nvSpPr>
        <p:spPr>
          <a:xfrm>
            <a:off x="1786691" y="90991"/>
            <a:ext cx="5083123" cy="67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20000"/>
              </a:lnSpc>
              <a:defRPr>
                <a:uFillTx/>
              </a:defRPr>
            </a:pPr>
            <a:r>
              <a:rPr sz="3516" dirty="0">
                <a:latin typeface="+mn-lt"/>
                <a:ea typeface="+mn-ea"/>
                <a:cs typeface="+mn-ea"/>
                <a:sym typeface="+mn-lt"/>
              </a:rPr>
              <a:t>The Daya Bay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0060417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Near/Far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287963"/>
          </a:xfrm>
        </p:spPr>
        <p:txBody>
          <a:bodyPr>
            <a:normAutofit/>
          </a:bodyPr>
          <a:lstStyle/>
          <a:p>
            <a:r>
              <a:rPr lang="en-US" sz="2800" dirty="0"/>
              <a:t>100% cancellation of flux uncertainty with one reactor, one near and one far detector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2044290"/>
            <a:ext cx="9144000" cy="290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9530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</a:t>
            </a:r>
            <a:r>
              <a:rPr lang="en-US" dirty="0" err="1"/>
              <a:t>Chooz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~88% </a:t>
            </a:r>
            <a:r>
              <a:rPr lang="en-US" dirty="0"/>
              <a:t>suppression of systematic uncertainties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7016" y="498165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RENO</a:t>
            </a:r>
          </a:p>
          <a:p>
            <a:r>
              <a:rPr lang="en-US" dirty="0">
                <a:solidFill>
                  <a:srgbClr val="FF0000"/>
                </a:solidFill>
              </a:rPr>
              <a:t>~77%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34200" y="502696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Daya</a:t>
            </a:r>
            <a:r>
              <a:rPr lang="en-US" dirty="0"/>
              <a:t> Bay</a:t>
            </a:r>
          </a:p>
          <a:p>
            <a:r>
              <a:rPr lang="en-US" b="1" dirty="0"/>
              <a:t>~95%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376411">
            <a:off x="6572689" y="2311831"/>
            <a:ext cx="2864732" cy="124407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4976586">
            <a:off x="5780723" y="2957904"/>
            <a:ext cx="3019192" cy="101386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6096000"/>
            <a:ext cx="829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 </a:t>
            </a:r>
            <a:r>
              <a:rPr lang="en-US" dirty="0">
                <a:solidFill>
                  <a:srgbClr val="FF0000"/>
                </a:solidFill>
              </a:rPr>
              <a:t>(~80% suppression)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 arXiv:1501.00356  </a:t>
            </a:r>
            <a:r>
              <a:rPr lang="en-US" dirty="0"/>
              <a:t>regarding DYB is incorrect</a:t>
            </a:r>
          </a:p>
        </p:txBody>
      </p:sp>
    </p:spTree>
    <p:extLst>
      <p:ext uri="{BB962C8B-B14F-4D97-AF65-F5344CB8AC3E}">
        <p14:creationId xmlns:p14="http://schemas.microsoft.com/office/powerpoint/2010/main" val="129322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Precision on Oscillation Parameters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45465"/>
            <a:ext cx="2057400" cy="365125"/>
          </a:xfrm>
        </p:spPr>
        <p:txBody>
          <a:bodyPr/>
          <a:lstStyle/>
          <a:p>
            <a:pPr>
              <a:lnSpc>
                <a:spcPct val="120000"/>
              </a:lnSpc>
            </a:pPr>
            <a:fld id="{C7B1FD41-933C-4E72-A784-308EE44027A8}" type="slidenum">
              <a:rPr lang="zh-CN" altLang="en-US" smtClean="0">
                <a:cs typeface="+mn-ea"/>
                <a:sym typeface="+mn-lt"/>
              </a:rPr>
              <a:pPr>
                <a:lnSpc>
                  <a:spcPct val="120000"/>
                </a:lnSpc>
              </a:pPr>
              <a:t>31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8" y="2323871"/>
            <a:ext cx="5883965" cy="3599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48" y="1460501"/>
                <a:ext cx="8084427" cy="989494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dirty="0">
                    <a:cs typeface="+mn-ea"/>
                    <a:sym typeface="+mn-lt"/>
                  </a:rPr>
                  <a:t>Plan to run till 2020: uncertainties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13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>
                    <a:cs typeface="+mn-ea"/>
                    <a:sym typeface="+mn-lt"/>
                  </a:rPr>
                  <a:t> </a:t>
                </a:r>
                <a:r>
                  <a:rPr lang="en-US" altLang="zh-CN" dirty="0">
                    <a:cs typeface="+mn-ea"/>
                    <a:sym typeface="+mn-lt"/>
                  </a:rPr>
                  <a:t>below 3%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8" y="1460501"/>
                <a:ext cx="8084427" cy="989494"/>
              </a:xfrm>
              <a:blipFill>
                <a:blip r:embed="rId3"/>
                <a:stretch>
                  <a:fillRect l="-1131" r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42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ounded Rectangle"/>
          <p:cNvSpPr/>
          <p:nvPr/>
        </p:nvSpPr>
        <p:spPr>
          <a:xfrm>
            <a:off x="2533615" y="2661228"/>
            <a:ext cx="4706810" cy="1856817"/>
          </a:xfrm>
          <a:prstGeom prst="roundRect">
            <a:avLst>
              <a:gd name="adj" fmla="val 8887"/>
            </a:avLst>
          </a:prstGeom>
          <a:solidFill>
            <a:srgbClr val="FCF1B8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F3F1DF"/>
                </a:solidFill>
                <a:effectLst/>
              </a:defRPr>
            </a:pPr>
            <a:endParaRPr sz="2250"/>
          </a:p>
        </p:txBody>
      </p:sp>
      <p:sp>
        <p:nvSpPr>
          <p:cNvPr id="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76441" y="6452578"/>
            <a:ext cx="560701" cy="3642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32</a:t>
            </a:fld>
            <a:endParaRPr dirty="0"/>
          </a:p>
        </p:txBody>
      </p:sp>
      <p:sp>
        <p:nvSpPr>
          <p:cNvPr id="644" name="Oscillation Results"/>
          <p:cNvSpPr txBox="1"/>
          <p:nvPr/>
        </p:nvSpPr>
        <p:spPr>
          <a:xfrm>
            <a:off x="2687836" y="89949"/>
            <a:ext cx="377507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Oscillation Results</a:t>
            </a:r>
          </a:p>
        </p:txBody>
      </p:sp>
      <p:sp>
        <p:nvSpPr>
          <p:cNvPr id="646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47" name="Summary of oscillation results with 1958 days:"/>
          <p:cNvSpPr txBox="1"/>
          <p:nvPr/>
        </p:nvSpPr>
        <p:spPr>
          <a:xfrm>
            <a:off x="372212" y="2013486"/>
            <a:ext cx="839957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Summary of oscillation results with 1958 days:</a:t>
            </a:r>
          </a:p>
        </p:txBody>
      </p:sp>
      <p:sp>
        <p:nvSpPr>
          <p:cNvPr id="649" name="results with 1958 days"/>
          <p:cNvSpPr txBox="1"/>
          <p:nvPr/>
        </p:nvSpPr>
        <p:spPr>
          <a:xfrm>
            <a:off x="526125" y="3293947"/>
            <a:ext cx="159505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 b="1" i="0">
                <a:solidFill>
                  <a:srgbClr val="5867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687"/>
              <a:t>results with 1958 days</a:t>
            </a:r>
          </a:p>
        </p:txBody>
      </p:sp>
      <p:sp>
        <p:nvSpPr>
          <p:cNvPr id="650" name="Line"/>
          <p:cNvSpPr/>
          <p:nvPr/>
        </p:nvSpPr>
        <p:spPr>
          <a:xfrm>
            <a:off x="1903575" y="3625355"/>
            <a:ext cx="592668" cy="1"/>
          </a:xfrm>
          <a:prstGeom prst="line">
            <a:avLst/>
          </a:prstGeom>
          <a:ln w="38100">
            <a:solidFill>
              <a:srgbClr val="58677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21594-40A3-48CA-B86B-7CB943786DA4}"/>
                  </a:ext>
                </a:extLst>
              </p:cNvPr>
              <p:cNvSpPr txBox="1"/>
              <p:nvPr/>
            </p:nvSpPr>
            <p:spPr>
              <a:xfrm>
                <a:off x="2533613" y="2511552"/>
                <a:ext cx="5033833" cy="2009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=0.0856±0.0029</m:t>
                      </m:r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2.52±0.07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±0.07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/>
                  <a:t> (NH)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±0.07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(IH)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21594-40A3-48CA-B86B-7CB943786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13" y="2511552"/>
                <a:ext cx="5033833" cy="2009268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952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04333" y="6508486"/>
            <a:ext cx="432809" cy="3082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33</a:t>
            </a:fld>
            <a:endParaRPr dirty="0"/>
          </a:p>
        </p:txBody>
      </p:sp>
      <p:sp>
        <p:nvSpPr>
          <p:cNvPr id="653" name="Effective Mass Splitting"/>
          <p:cNvSpPr txBox="1"/>
          <p:nvPr/>
        </p:nvSpPr>
        <p:spPr>
          <a:xfrm>
            <a:off x="2326993" y="89949"/>
            <a:ext cx="4719113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Effective Mass Splitting</a:t>
            </a:r>
          </a:p>
        </p:txBody>
      </p:sp>
      <p:sp>
        <p:nvSpPr>
          <p:cNvPr id="655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57" name="Full oscillation probability:"/>
          <p:cNvSpPr txBox="1"/>
          <p:nvPr/>
        </p:nvSpPr>
        <p:spPr>
          <a:xfrm>
            <a:off x="372212" y="941924"/>
            <a:ext cx="839957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Full oscillation probability: </a:t>
            </a:r>
          </a:p>
        </p:txBody>
      </p:sp>
      <p:sp>
        <p:nvSpPr>
          <p:cNvPr id="658" name="Effective oscillation probability:"/>
          <p:cNvSpPr txBox="1"/>
          <p:nvPr/>
        </p:nvSpPr>
        <p:spPr>
          <a:xfrm>
            <a:off x="372212" y="2049205"/>
            <a:ext cx="839957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Effective oscillation probability: </a:t>
            </a:r>
          </a:p>
        </p:txBody>
      </p:sp>
      <p:sp>
        <p:nvSpPr>
          <p:cNvPr id="660" name="Advantages: independent of mass hierarchy and solar oscillation parametes"/>
          <p:cNvSpPr txBox="1"/>
          <p:nvPr/>
        </p:nvSpPr>
        <p:spPr>
          <a:xfrm>
            <a:off x="7487334" y="2115505"/>
            <a:ext cx="1627783" cy="1500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2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/>
              <a:t>Advantages: independent of mass hierarchy and solar oscillation parametes</a:t>
            </a:r>
          </a:p>
        </p:txBody>
      </p:sp>
      <p:sp>
        <p:nvSpPr>
          <p:cNvPr id="663" name="Line"/>
          <p:cNvSpPr/>
          <p:nvPr/>
        </p:nvSpPr>
        <p:spPr>
          <a:xfrm flipH="1">
            <a:off x="6898277" y="2849553"/>
            <a:ext cx="295658" cy="1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664" name="For Daya Bay’s L/E values, the full formula becomes:"/>
          <p:cNvSpPr txBox="1"/>
          <p:nvPr/>
        </p:nvSpPr>
        <p:spPr>
          <a:xfrm>
            <a:off x="372212" y="3246899"/>
            <a:ext cx="839957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For Daya Bay’s L/E values, the full formula becomes:</a:t>
            </a:r>
          </a:p>
        </p:txBody>
      </p:sp>
      <p:sp>
        <p:nvSpPr>
          <p:cNvPr id="665" name="where:"/>
          <p:cNvSpPr txBox="1"/>
          <p:nvPr/>
        </p:nvSpPr>
        <p:spPr>
          <a:xfrm>
            <a:off x="5967965" y="3901966"/>
            <a:ext cx="1627783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2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 dirty="0"/>
              <a:t>where:</a:t>
            </a:r>
          </a:p>
        </p:txBody>
      </p:sp>
      <p:sp>
        <p:nvSpPr>
          <p:cNvPr id="666" name="Comparing this expression with the effective one we conclude:"/>
          <p:cNvSpPr txBox="1"/>
          <p:nvPr/>
        </p:nvSpPr>
        <p:spPr>
          <a:xfrm>
            <a:off x="312296" y="4911238"/>
            <a:ext cx="7340690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/>
              <a:t>Comparing this expression with the effective one we conclude: </a:t>
            </a:r>
          </a:p>
        </p:txBody>
      </p:sp>
      <p:sp>
        <p:nvSpPr>
          <p:cNvPr id="668" name="The fit is always done with the full oscillation probability."/>
          <p:cNvSpPr txBox="1"/>
          <p:nvPr/>
        </p:nvSpPr>
        <p:spPr>
          <a:xfrm>
            <a:off x="5076319" y="5631262"/>
            <a:ext cx="3342981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600" i="0">
                <a:solidFill>
                  <a:schemeClr val="accent5">
                    <a:satOff val="12463"/>
                    <a:lumOff val="-114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/>
              <a:t>The fit is always done with the full oscillation probability.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ull oscillation probability:">
                <a:extLst>
                  <a:ext uri="{FF2B5EF4-FFF2-40B4-BE49-F238E27FC236}">
                    <a16:creationId xmlns:a16="http://schemas.microsoft.com/office/drawing/2014/main" id="{CA3E7D76-3F2A-49A1-BB39-EF6B31F67560}"/>
                  </a:ext>
                </a:extLst>
              </p:cNvPr>
              <p:cNvSpPr txBox="1"/>
              <p:nvPr/>
            </p:nvSpPr>
            <p:spPr>
              <a:xfrm>
                <a:off x="372212" y="1342077"/>
                <a:ext cx="8723058" cy="6342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 marL="553709" indent="-553709" algn="l">
                  <a:buSzPct val="100000"/>
                  <a:buFont typeface="Arial"/>
                  <a:buChar char="•"/>
                  <a:tabLst>
                    <a:tab pos="10401300" algn="l"/>
                  </a:tabLst>
                  <a:defRPr sz="2700" i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  <m:sup>
                                  <m:r>
                                    <a:rPr lang="en-US" sz="1600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den>
                          </m:f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dirty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den>
                          </m:f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18" name="Full oscillation probability:">
                <a:extLst>
                  <a:ext uri="{FF2B5EF4-FFF2-40B4-BE49-F238E27FC236}">
                    <a16:creationId xmlns:a16="http://schemas.microsoft.com/office/drawing/2014/main" id="{CA3E7D76-3F2A-49A1-BB39-EF6B31F67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2" y="1342077"/>
                <a:ext cx="8723058" cy="634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ull oscillation probability:">
                <a:extLst>
                  <a:ext uri="{FF2B5EF4-FFF2-40B4-BE49-F238E27FC236}">
                    <a16:creationId xmlns:a16="http://schemas.microsoft.com/office/drawing/2014/main" id="{A5B9624A-D2CE-4DB5-A3CF-83174EF531D5}"/>
                  </a:ext>
                </a:extLst>
              </p:cNvPr>
              <p:cNvSpPr txBox="1"/>
              <p:nvPr/>
            </p:nvSpPr>
            <p:spPr>
              <a:xfrm>
                <a:off x="347240" y="2543627"/>
                <a:ext cx="6434616" cy="56849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 marL="553709" indent="-553709" algn="l">
                  <a:buSzPct val="100000"/>
                  <a:buFont typeface="Arial"/>
                  <a:buChar char="•"/>
                  <a:tabLst>
                    <a:tab pos="10401300" algn="l"/>
                  </a:tabLst>
                  <a:defRPr sz="2700" i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1.267</m:t>
                          </m:r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dirty="0" smtClean="0"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19" name="Full oscillation probability:">
                <a:extLst>
                  <a:ext uri="{FF2B5EF4-FFF2-40B4-BE49-F238E27FC236}">
                    <a16:creationId xmlns:a16="http://schemas.microsoft.com/office/drawing/2014/main" id="{A5B9624A-D2CE-4DB5-A3CF-83174EF53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0" y="2543627"/>
                <a:ext cx="6434616" cy="568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2E54F-CF86-4290-A6B2-CCA211F8F3FF}"/>
                  </a:ext>
                </a:extLst>
              </p:cNvPr>
              <p:cNvSpPr txBox="1"/>
              <p:nvPr/>
            </p:nvSpPr>
            <p:spPr>
              <a:xfrm>
                <a:off x="6732816" y="3740540"/>
                <a:ext cx="154084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2E54F-CF86-4290-A6B2-CCA211F8F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16" y="3740540"/>
                <a:ext cx="1540846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Full oscillation probability:">
                <a:extLst>
                  <a:ext uri="{FF2B5EF4-FFF2-40B4-BE49-F238E27FC236}">
                    <a16:creationId xmlns:a16="http://schemas.microsoft.com/office/drawing/2014/main" id="{B0E3E9E7-ACD6-4826-83C7-15028C4312BF}"/>
                  </a:ext>
                </a:extLst>
              </p:cNvPr>
              <p:cNvSpPr txBox="1"/>
              <p:nvPr/>
            </p:nvSpPr>
            <p:spPr>
              <a:xfrm>
                <a:off x="497758" y="3799431"/>
                <a:ext cx="5146297" cy="8663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 marL="553709" indent="-553709" algn="l">
                  <a:buSzPct val="100000"/>
                  <a:buFont typeface="Arial"/>
                  <a:buChar char="•"/>
                  <a:tabLst>
                    <a:tab pos="10401300" algn="l"/>
                  </a:tabLst>
                  <a:defRPr sz="2700" i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=1−4</m:t>
                      </m:r>
                      <m:sSubSup>
                        <m:sSub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</a:rPr>
                                        <m:t>±</m:t>
                                      </m:r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solar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term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b="0" dirty="0"/>
                  <a:t>        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32 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/2)−(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solar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Full oscillation probability:">
                <a:extLst>
                  <a:ext uri="{FF2B5EF4-FFF2-40B4-BE49-F238E27FC236}">
                    <a16:creationId xmlns:a16="http://schemas.microsoft.com/office/drawing/2014/main" id="{B0E3E9E7-ACD6-4826-83C7-15028C431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8" y="3799431"/>
                <a:ext cx="5146297" cy="866327"/>
              </a:xfrm>
              <a:prstGeom prst="rect">
                <a:avLst/>
              </a:prstGeom>
              <a:blipFill>
                <a:blip r:embed="rId5"/>
                <a:stretch>
                  <a:fillRect b="-5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42F080-C153-4EA2-B842-AD278DC13C35}"/>
                  </a:ext>
                </a:extLst>
              </p:cNvPr>
              <p:cNvSpPr txBox="1"/>
              <p:nvPr/>
            </p:nvSpPr>
            <p:spPr>
              <a:xfrm>
                <a:off x="497758" y="5427287"/>
                <a:ext cx="4199788" cy="103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/2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5.17×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42F080-C153-4EA2-B842-AD278DC13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8" y="5427287"/>
                <a:ext cx="4199788" cy="10375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4415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993" y="6474372"/>
            <a:ext cx="508149" cy="34240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34</a:t>
            </a:fld>
            <a:endParaRPr dirty="0"/>
          </a:p>
        </p:txBody>
      </p:sp>
      <p:sp>
        <p:nvSpPr>
          <p:cNvPr id="686" name="Spectra"/>
          <p:cNvSpPr txBox="1"/>
          <p:nvPr/>
        </p:nvSpPr>
        <p:spPr>
          <a:xfrm>
            <a:off x="1392508" y="125765"/>
            <a:ext cx="6358984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Spectra</a:t>
            </a:r>
          </a:p>
        </p:txBody>
      </p:sp>
      <p:sp>
        <p:nvSpPr>
          <p:cNvPr id="688" name="Line"/>
          <p:cNvSpPr/>
          <p:nvPr/>
        </p:nvSpPr>
        <p:spPr>
          <a:xfrm>
            <a:off x="2532578" y="836979"/>
            <a:ext cx="4078845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43100"/>
            <a:ext cx="9144000" cy="2971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1240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0014" y="6398832"/>
            <a:ext cx="487128" cy="41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35</a:t>
            </a:fld>
            <a:endParaRPr dirty="0"/>
          </a:p>
        </p:txBody>
      </p:sp>
      <p:sp>
        <p:nvSpPr>
          <p:cNvPr id="692" name="Energy Response Stability"/>
          <p:cNvSpPr txBox="1"/>
          <p:nvPr/>
        </p:nvSpPr>
        <p:spPr>
          <a:xfrm>
            <a:off x="1161592" y="107906"/>
            <a:ext cx="682081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Energy Response Stability</a:t>
            </a:r>
          </a:p>
        </p:txBody>
      </p:sp>
      <p:sp>
        <p:nvSpPr>
          <p:cNvPr id="694" name="Line"/>
          <p:cNvSpPr/>
          <p:nvPr/>
        </p:nvSpPr>
        <p:spPr>
          <a:xfrm>
            <a:off x="2532578" y="801260"/>
            <a:ext cx="4078845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pic>
        <p:nvPicPr>
          <p:cNvPr id="695" name="p6-nHspn.pdf" descr="p6-nHsp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09" y="1945555"/>
            <a:ext cx="4542840" cy="330898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Text"/>
          <p:cNvSpPr txBox="1"/>
          <p:nvPr/>
        </p:nvSpPr>
        <p:spPr>
          <a:xfrm>
            <a:off x="4527352" y="3327978"/>
            <a:ext cx="72200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200" i="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7" name="60Co calibration method"/>
          <p:cNvSpPr txBox="1"/>
          <p:nvPr/>
        </p:nvSpPr>
        <p:spPr>
          <a:xfrm>
            <a:off x="560731" y="1433334"/>
            <a:ext cx="357640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98" baseline="31999"/>
              <a:t>60</a:t>
            </a:r>
            <a:r>
              <a:rPr sz="1898"/>
              <a:t>Co calibration method</a:t>
            </a:r>
          </a:p>
        </p:txBody>
      </p:sp>
      <p:sp>
        <p:nvSpPr>
          <p:cNvPr id="698" name="spn-nGd calibration method"/>
          <p:cNvSpPr txBox="1"/>
          <p:nvPr/>
        </p:nvSpPr>
        <p:spPr>
          <a:xfrm>
            <a:off x="4955453" y="1433334"/>
            <a:ext cx="357641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8"/>
              <a:t>spn-nGd calibration method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2149" y="1945555"/>
            <a:ext cx="4538869" cy="33089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021563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055" y="6495394"/>
            <a:ext cx="445087" cy="321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36</a:t>
            </a:fld>
            <a:endParaRPr dirty="0"/>
          </a:p>
        </p:txBody>
      </p: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25" y="1257089"/>
            <a:ext cx="8120109" cy="4343822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ide-by-side comparison"/>
          <p:cNvSpPr txBox="1"/>
          <p:nvPr/>
        </p:nvSpPr>
        <p:spPr>
          <a:xfrm>
            <a:off x="1161592" y="107906"/>
            <a:ext cx="682081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Side-by-side comparison</a:t>
            </a:r>
          </a:p>
        </p:txBody>
      </p:sp>
      <p:sp>
        <p:nvSpPr>
          <p:cNvPr id="705" name="Line"/>
          <p:cNvSpPr/>
          <p:nvPr/>
        </p:nvSpPr>
        <p:spPr>
          <a:xfrm>
            <a:off x="2532578" y="801260"/>
            <a:ext cx="4078845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40143525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60524" y="6516414"/>
            <a:ext cx="476618" cy="3003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37</a:t>
            </a:fld>
            <a:endParaRPr/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78" y="1577866"/>
            <a:ext cx="4567618" cy="3148628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Absolute Reactor Antineutrino Flux"/>
          <p:cNvSpPr txBox="1"/>
          <p:nvPr/>
        </p:nvSpPr>
        <p:spPr>
          <a:xfrm>
            <a:off x="1058837" y="90046"/>
            <a:ext cx="7004290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Absolute Reactor Antineutrino Flux</a:t>
            </a:r>
          </a:p>
        </p:txBody>
      </p:sp>
      <p:sp>
        <p:nvSpPr>
          <p:cNvPr id="711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712" name="20 models at a single source location point (ACU B, z=0m)"/>
          <p:cNvSpPr txBox="1"/>
          <p:nvPr/>
        </p:nvSpPr>
        <p:spPr>
          <a:xfrm>
            <a:off x="863935" y="5154481"/>
            <a:ext cx="3084926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tabLst>
                <a:tab pos="10401300" algn="l"/>
              </a:tabLst>
              <a:defRPr sz="22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/>
              <a:t>20 models at a single source location point (ACU B, z=0m)</a:t>
            </a:r>
          </a:p>
        </p:txBody>
      </p:sp>
      <p:sp>
        <p:nvSpPr>
          <p:cNvPr id="713" name="Line"/>
          <p:cNvSpPr/>
          <p:nvPr/>
        </p:nvSpPr>
        <p:spPr>
          <a:xfrm flipV="1">
            <a:off x="2406397" y="4538399"/>
            <a:ext cx="1" cy="594718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5429" y="1524288"/>
            <a:ext cx="4276592" cy="3083725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Cross-check: delayed energy spectrum of LS+GdLS IBD events compared to the best model. The ratio F is consistent to within 0.1% between the two"/>
          <p:cNvSpPr txBox="1"/>
          <p:nvPr/>
        </p:nvSpPr>
        <p:spPr>
          <a:xfrm>
            <a:off x="5400216" y="4975958"/>
            <a:ext cx="3084926" cy="126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tabLst>
                <a:tab pos="7313154" algn="l"/>
              </a:tabLst>
              <a:defRPr sz="22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547" u="sng"/>
              <a:t>Cross-check</a:t>
            </a:r>
            <a:r>
              <a:rPr sz="1547"/>
              <a:t>: delayed energy spectrum of LS+GdLS IBD events compared to the best model. The ratio F is consistent to within 0.1% between the two</a:t>
            </a:r>
          </a:p>
        </p:txBody>
      </p:sp>
      <p:sp>
        <p:nvSpPr>
          <p:cNvPr id="716" name="Line"/>
          <p:cNvSpPr/>
          <p:nvPr/>
        </p:nvSpPr>
        <p:spPr>
          <a:xfrm flipV="1">
            <a:off x="6942678" y="4431242"/>
            <a:ext cx="1" cy="594718"/>
          </a:xfrm>
          <a:prstGeom prst="line">
            <a:avLst/>
          </a:prstGeom>
          <a:ln w="38100">
            <a:solidFill>
              <a:srgbClr val="5264D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399499143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78456" y="6498080"/>
            <a:ext cx="558686" cy="3187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38</a:t>
            </a:fld>
            <a:endParaRPr dirty="0"/>
          </a:p>
        </p:txBody>
      </p:sp>
      <p:sp>
        <p:nvSpPr>
          <p:cNvPr id="719" name="Search for a Sidereal Modulation"/>
          <p:cNvSpPr txBox="1"/>
          <p:nvPr/>
        </p:nvSpPr>
        <p:spPr>
          <a:xfrm>
            <a:off x="1455762" y="90046"/>
            <a:ext cx="662681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516"/>
              <a:t>Search for a Sidereal Modulation</a:t>
            </a:r>
          </a:p>
        </p:txBody>
      </p:sp>
      <p:sp>
        <p:nvSpPr>
          <p:cNvPr id="721" name="Line"/>
          <p:cNvSpPr/>
          <p:nvPr/>
        </p:nvSpPr>
        <p:spPr>
          <a:xfrm>
            <a:off x="1687384" y="819120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722" name="We searched for a sidereal time modulation in the context of the Standard Model Extension (SME):"/>
          <p:cNvSpPr txBox="1"/>
          <p:nvPr/>
        </p:nvSpPr>
        <p:spPr>
          <a:xfrm>
            <a:off x="315515" y="985621"/>
            <a:ext cx="8262941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8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969"/>
              <a:t>We searched for a sidereal time modulation in the context of the Standard Model Extension (SME): </a:t>
            </a:r>
          </a:p>
        </p:txBody>
      </p:sp>
      <p:pic>
        <p:nvPicPr>
          <p:cNvPr id="723" name="EHs_all.pdf" descr="EHs_al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93" y="1754950"/>
            <a:ext cx="7681920" cy="2140642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Relationship between the so-called sidereal amplitudes and the individual SME coefficients is quite complex:"/>
          <p:cNvSpPr txBox="1"/>
          <p:nvPr/>
        </p:nvSpPr>
        <p:spPr>
          <a:xfrm>
            <a:off x="734147" y="4205270"/>
            <a:ext cx="7953555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344714" indent="-344714" algn="l">
              <a:buSzPct val="100000"/>
              <a:buChar char="-"/>
              <a:tabLst>
                <a:tab pos="10401300" algn="l"/>
              </a:tabLst>
              <a:defRPr sz="2600" i="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/>
              <a:t>Relationship between the so-called sidereal amplitudes and the individual SME coefficients is quite complex: </a:t>
            </a:r>
          </a:p>
        </p:txBody>
      </p:sp>
      <p:sp>
        <p:nvSpPr>
          <p:cNvPr id="726" name="For example:"/>
          <p:cNvSpPr txBox="1"/>
          <p:nvPr/>
        </p:nvSpPr>
        <p:spPr>
          <a:xfrm>
            <a:off x="94798" y="4932830"/>
            <a:ext cx="129153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 i="0">
                <a:solidFill>
                  <a:schemeClr val="accent5">
                    <a:satOff val="12463"/>
                    <a:lumOff val="-114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47"/>
              <a:t>For example:</a:t>
            </a:r>
          </a:p>
        </p:txBody>
      </p:sp>
      <p:sp>
        <p:nvSpPr>
          <p:cNvPr id="727" name="Daya Bay’s high-statistics and unique configuration with multiple neutrino directions allowed to disentangle the energy and direction dependence in these expressions for the first time"/>
          <p:cNvSpPr txBox="1"/>
          <p:nvPr/>
        </p:nvSpPr>
        <p:spPr>
          <a:xfrm>
            <a:off x="778795" y="5724619"/>
            <a:ext cx="8262941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344714" indent="-344714" algn="l">
              <a:buSzPct val="100000"/>
              <a:buChar char="-"/>
              <a:tabLst>
                <a:tab pos="10401300" algn="l"/>
              </a:tabLst>
              <a:defRPr sz="2600" i="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28"/>
              <a:t>Daya Bay’s high-statistics and unique configuration with multiple neutrino directions allowed to disentangle the energy and direction dependence in these expressions for the first time </a:t>
            </a:r>
          </a:p>
        </p:txBody>
      </p:sp>
      <p:pic>
        <p:nvPicPr>
          <p:cNvPr id="734" name="MathTypeEquation.pdf" descr="MathTypeEquatio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817" y="3370957"/>
            <a:ext cx="80367" cy="116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2C398E-7BFD-412E-82EC-F9CC197C0465}"/>
              </a:ext>
            </a:extLst>
          </p:cNvPr>
          <p:cNvGrpSpPr/>
          <p:nvPr/>
        </p:nvGrpSpPr>
        <p:grpSpPr>
          <a:xfrm>
            <a:off x="741600" y="3861958"/>
            <a:ext cx="8310306" cy="1882261"/>
            <a:chOff x="741600" y="3861958"/>
            <a:chExt cx="8310306" cy="1882261"/>
          </a:xfrm>
        </p:grpSpPr>
        <p:pic>
          <p:nvPicPr>
            <p:cNvPr id="72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37415" y="4956547"/>
              <a:ext cx="7714491" cy="3187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28" name="energy"/>
            <p:cNvSpPr txBox="1"/>
            <p:nvPr/>
          </p:nvSpPr>
          <p:spPr>
            <a:xfrm>
              <a:off x="3095172" y="5370075"/>
              <a:ext cx="1291537" cy="3102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2200" i="0">
                  <a:solidFill>
                    <a:schemeClr val="accent5">
                      <a:satOff val="12463"/>
                      <a:lumOff val="-11496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47"/>
                <a:t>energy</a:t>
              </a:r>
            </a:p>
          </p:txBody>
        </p:sp>
        <p:sp>
          <p:nvSpPr>
            <p:cNvPr id="729" name="direction"/>
            <p:cNvSpPr txBox="1"/>
            <p:nvPr/>
          </p:nvSpPr>
          <p:spPr>
            <a:xfrm>
              <a:off x="4548892" y="5434005"/>
              <a:ext cx="1291537" cy="3102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2200" i="0">
                  <a:solidFill>
                    <a:schemeClr val="accent5">
                      <a:satOff val="12463"/>
                      <a:lumOff val="-11496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47"/>
                <a:t>direction</a:t>
              </a:r>
            </a:p>
          </p:txBody>
        </p:sp>
        <p:sp>
          <p:nvSpPr>
            <p:cNvPr id="730" name="Line"/>
            <p:cNvSpPr/>
            <p:nvPr/>
          </p:nvSpPr>
          <p:spPr>
            <a:xfrm flipV="1">
              <a:off x="3861086" y="5216313"/>
              <a:ext cx="131801" cy="233018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sp>
          <p:nvSpPr>
            <p:cNvPr id="731" name="Line"/>
            <p:cNvSpPr/>
            <p:nvPr/>
          </p:nvSpPr>
          <p:spPr>
            <a:xfrm flipH="1" flipV="1">
              <a:off x="4516771" y="5197647"/>
              <a:ext cx="293918" cy="293918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sp>
          <p:nvSpPr>
            <p:cNvPr id="732" name="Line"/>
            <p:cNvSpPr/>
            <p:nvPr/>
          </p:nvSpPr>
          <p:spPr>
            <a:xfrm flipV="1">
              <a:off x="5245412" y="5215507"/>
              <a:ext cx="289344" cy="289344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sp>
          <p:nvSpPr>
            <p:cNvPr id="733" name="Line"/>
            <p:cNvSpPr/>
            <p:nvPr/>
          </p:nvSpPr>
          <p:spPr>
            <a:xfrm flipV="1">
              <a:off x="5638544" y="5256342"/>
              <a:ext cx="1024613" cy="294391"/>
            </a:xfrm>
            <a:prstGeom prst="line">
              <a:avLst/>
            </a:prstGeom>
            <a:ln w="25400">
              <a:solidFill>
                <a:schemeClr val="accent5">
                  <a:satOff val="12463"/>
                  <a:lumOff val="-11496"/>
                </a:schemeClr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4B4B4B"/>
                  </a:solidFill>
                  <a:effectLst/>
                </a:defRPr>
              </a:pPr>
              <a:endParaRPr sz="2250"/>
            </a:p>
          </p:txBody>
        </p:sp>
        <p:pic>
          <p:nvPicPr>
            <p:cNvPr id="73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41600" y="3861958"/>
              <a:ext cx="7956507" cy="38096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736" name="preliminary"/>
          <p:cNvSpPr txBox="1"/>
          <p:nvPr/>
        </p:nvSpPr>
        <p:spPr>
          <a:xfrm>
            <a:off x="4268319" y="1941569"/>
            <a:ext cx="128721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solidFill>
                  <a:schemeClr val="accent5">
                    <a:hueOff val="-59696"/>
                    <a:satOff val="10521"/>
                    <a:lumOff val="187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758"/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463058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8DE398-4B46-49D1-B831-BBFBFE059E67}"/>
              </a:ext>
            </a:extLst>
          </p:cNvPr>
          <p:cNvSpPr/>
          <p:nvPr/>
        </p:nvSpPr>
        <p:spPr>
          <a:xfrm>
            <a:off x="4918484" y="1316979"/>
            <a:ext cx="3206013" cy="69249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6F7A45-168E-48AB-87B0-4367563F8274}"/>
              </a:ext>
            </a:extLst>
          </p:cNvPr>
          <p:cNvSpPr/>
          <p:nvPr/>
        </p:nvSpPr>
        <p:spPr>
          <a:xfrm>
            <a:off x="2280745" y="1316979"/>
            <a:ext cx="2383724" cy="692498"/>
          </a:xfrm>
          <a:prstGeom prst="rect">
            <a:avLst/>
          </a:prstGeom>
          <a:solidFill>
            <a:srgbClr val="D4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Reactor Neutrino Oscillation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C7B1FD41-933C-4E72-A784-308EE44027A8}" type="slidenum">
              <a:rPr lang="zh-CN" altLang="en-US" smtClean="0">
                <a:cs typeface="+mn-ea"/>
                <a:sym typeface="+mn-lt"/>
              </a:rPr>
              <a:pPr>
                <a:lnSpc>
                  <a:spcPct val="120000"/>
                </a:lnSpc>
              </a:pPr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AED061-2E03-4B47-BEF0-EFCE46A66914}"/>
              </a:ext>
            </a:extLst>
          </p:cNvPr>
          <p:cNvGrpSpPr/>
          <p:nvPr/>
        </p:nvGrpSpPr>
        <p:grpSpPr>
          <a:xfrm>
            <a:off x="4045226" y="2325623"/>
            <a:ext cx="4688958" cy="2335915"/>
            <a:chOff x="1929347" y="2404718"/>
            <a:chExt cx="4688958" cy="2335915"/>
          </a:xfrm>
        </p:grpSpPr>
        <p:grpSp>
          <p:nvGrpSpPr>
            <p:cNvPr id="21" name="组合 20"/>
            <p:cNvGrpSpPr/>
            <p:nvPr/>
          </p:nvGrpSpPr>
          <p:grpSpPr>
            <a:xfrm>
              <a:off x="1929347" y="2404718"/>
              <a:ext cx="4688958" cy="2335915"/>
              <a:chOff x="1929347" y="2404718"/>
              <a:chExt cx="4688958" cy="2335915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t="1541" r="44186" b="57799"/>
              <a:stretch/>
            </p:blipFill>
            <p:spPr bwMode="auto">
              <a:xfrm>
                <a:off x="1929347" y="2404718"/>
                <a:ext cx="4688958" cy="2335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矩形 5"/>
              <p:cNvSpPr/>
              <p:nvPr/>
            </p:nvSpPr>
            <p:spPr>
              <a:xfrm>
                <a:off x="2623930" y="2782674"/>
                <a:ext cx="1649896" cy="675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Picture 1" descr="Untitled 2.jp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2" t="16182" r="11062"/>
              <a:stretch/>
            </p:blipFill>
            <p:spPr bwMode="auto">
              <a:xfrm>
                <a:off x="2548590" y="2804606"/>
                <a:ext cx="636179" cy="582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asted-image.tiff" descr="pasted-image.tiff"/>
              <p:cNvPicPr>
                <a:picLocks noChangeAspect="1"/>
              </p:cNvPicPr>
              <p:nvPr/>
            </p:nvPicPr>
            <p:blipFill rotWithShape="1">
              <a:blip r:embed="rId4">
                <a:extLst/>
              </a:blip>
              <a:srcRect l="10898" t="-7000" r="2003"/>
              <a:stretch/>
            </p:blipFill>
            <p:spPr>
              <a:xfrm>
                <a:off x="3448878" y="2766837"/>
                <a:ext cx="900288" cy="622125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8" name="矩形 7"/>
              <p:cNvSpPr/>
              <p:nvPr/>
            </p:nvSpPr>
            <p:spPr>
              <a:xfrm>
                <a:off x="2623930" y="3572675"/>
                <a:ext cx="1649896" cy="750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422264" y="3453407"/>
                    <a:ext cx="11449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a:t>Daya Bay Near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CMU Bright" panose="02000603000000000000" pitchFamily="2" charset="0"/>
                          </a:rPr>
                          <m:t>~</m:t>
                        </m:r>
                      </m:oMath>
                    </a14:m>
                    <a:r>
                      <a:rPr lang="zh-CN" altLang="en-US" sz="1200" dirty="0">
                        <a:latin typeface="CMU Bright" panose="02000603000000000000" pitchFamily="2" charset="0"/>
                        <a:cs typeface="CMU Bright" panose="02000603000000000000" pitchFamily="2" charset="0"/>
                      </a:rPr>
                      <a:t> </a:t>
                    </a:r>
                    <a:r>
                      <a:rPr lang="en-US" altLang="zh-CN" sz="1200" dirty="0">
                        <a:latin typeface="CMU Bright" panose="02000603000000000000" pitchFamily="2" charset="0"/>
                        <a:cs typeface="CMU Bright" panose="02000603000000000000" pitchFamily="2" charset="0"/>
                      </a:rPr>
                      <a:t>500m</a:t>
                    </a:r>
                    <a:endParaRPr lang="zh-CN" altLang="en-US" sz="1200" dirty="0">
                      <a:latin typeface="CMU Bright" panose="02000603000000000000" pitchFamily="2" charset="0"/>
                      <a:cs typeface="CMU Bright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2264" y="3453407"/>
                    <a:ext cx="114497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3599327" y="3465832"/>
                    <a:ext cx="12524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a:t>Daya Bay Far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CMU Bright" panose="02000603000000000000" pitchFamily="2" charset="0"/>
                          </a:rPr>
                          <m:t>~</m:t>
                        </m:r>
                      </m:oMath>
                    </a14:m>
                    <a:r>
                      <a:rPr lang="zh-CN" altLang="en-US" sz="1200" dirty="0">
                        <a:latin typeface="CMU Bright" panose="02000603000000000000" pitchFamily="2" charset="0"/>
                        <a:cs typeface="CMU Bright" panose="02000603000000000000" pitchFamily="2" charset="0"/>
                      </a:rPr>
                      <a:t> </a:t>
                    </a:r>
                    <a:r>
                      <a:rPr lang="en-US" altLang="zh-CN" sz="1200" dirty="0">
                        <a:latin typeface="CMU Bright" panose="02000603000000000000" pitchFamily="2" charset="0"/>
                        <a:cs typeface="CMU Bright" panose="02000603000000000000" pitchFamily="2" charset="0"/>
                      </a:rPr>
                      <a:t>1600m</a:t>
                    </a:r>
                    <a:endParaRPr lang="zh-CN" altLang="en-US" sz="1200" dirty="0">
                      <a:latin typeface="CMU Bright" panose="02000603000000000000" pitchFamily="2" charset="0"/>
                      <a:cs typeface="CMU Bright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9327" y="3465832"/>
                    <a:ext cx="125244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33" b="-1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70DD0-0653-4315-8AD4-E36A2283ACD3}"/>
                </a:ext>
              </a:extLst>
            </p:cNvPr>
            <p:cNvSpPr txBox="1"/>
            <p:nvPr/>
          </p:nvSpPr>
          <p:spPr>
            <a:xfrm>
              <a:off x="4122200" y="4018928"/>
              <a:ext cx="706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JUNO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0F427F-44FC-4923-87F1-21B40284F144}"/>
                </a:ext>
              </a:extLst>
            </p:cNvPr>
            <p:cNvCxnSpPr/>
            <p:nvPr/>
          </p:nvCxnSpPr>
          <p:spPr>
            <a:xfrm>
              <a:off x="4720413" y="4198207"/>
              <a:ext cx="418243" cy="1119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E136817-44D6-44C5-B23B-B0EA6544885E}"/>
              </a:ext>
            </a:extLst>
          </p:cNvPr>
          <p:cNvSpPr txBox="1"/>
          <p:nvPr/>
        </p:nvSpPr>
        <p:spPr>
          <a:xfrm>
            <a:off x="758750" y="2345748"/>
            <a:ext cx="3318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Keys to a precise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High-statistics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Suppressing backgrounds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Systematics control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5A03A81-3021-4C17-9F07-EB1267690919}"/>
              </a:ext>
            </a:extLst>
          </p:cNvPr>
          <p:cNvSpPr/>
          <p:nvPr/>
        </p:nvSpPr>
        <p:spPr>
          <a:xfrm>
            <a:off x="2280745" y="4656079"/>
            <a:ext cx="493986" cy="471456"/>
          </a:xfrm>
          <a:prstGeom prst="downArrow">
            <a:avLst/>
          </a:prstGeom>
          <a:solidFill>
            <a:srgbClr val="D2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7FC47B-52C4-47C8-B611-ECE385FBF317}"/>
              </a:ext>
            </a:extLst>
          </p:cNvPr>
          <p:cNvGrpSpPr/>
          <p:nvPr/>
        </p:nvGrpSpPr>
        <p:grpSpPr>
          <a:xfrm>
            <a:off x="772189" y="5248153"/>
            <a:ext cx="7795341" cy="1037763"/>
            <a:chOff x="1015464" y="3187242"/>
            <a:chExt cx="7795341" cy="10377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C6F6-688E-4F13-B420-617EB211A51E}"/>
                </a:ext>
              </a:extLst>
            </p:cNvPr>
            <p:cNvSpPr txBox="1"/>
            <p:nvPr/>
          </p:nvSpPr>
          <p:spPr>
            <a:xfrm>
              <a:off x="1015465" y="3578674"/>
              <a:ext cx="7743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highlight>
                    <a:srgbClr val="FFFF66"/>
                  </a:highlight>
                </a:rPr>
                <a:t>Absolute neutrino flux</a:t>
              </a:r>
              <a:r>
                <a:rPr lang="en-US" dirty="0"/>
                <a:t>: significant uncertainty in previous experiments (e.g., </a:t>
              </a:r>
              <a:r>
                <a:rPr lang="en-US" dirty="0" err="1"/>
                <a:t>Chooz</a:t>
              </a:r>
              <a:r>
                <a:rPr lang="en-US" dirty="0"/>
                <a:t>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B41538-F271-4F67-80FD-61B42E046E02}"/>
                </a:ext>
              </a:extLst>
            </p:cNvPr>
            <p:cNvSpPr/>
            <p:nvPr/>
          </p:nvSpPr>
          <p:spPr>
            <a:xfrm>
              <a:off x="1015464" y="3187242"/>
              <a:ext cx="7795341" cy="369332"/>
            </a:xfrm>
            <a:prstGeom prst="rect">
              <a:avLst/>
            </a:prstGeom>
            <a:solidFill>
              <a:srgbClr val="D2E2F3"/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Relative measurement with 8 functionally identical detectors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Full oscillation probability:">
                <a:extLst>
                  <a:ext uri="{FF2B5EF4-FFF2-40B4-BE49-F238E27FC236}">
                    <a16:creationId xmlns:a16="http://schemas.microsoft.com/office/drawing/2014/main" id="{212BD399-BDE6-4FDA-8EB5-550D05CE7210}"/>
                  </a:ext>
                </a:extLst>
              </p:cNvPr>
              <p:cNvSpPr txBox="1"/>
              <p:nvPr/>
            </p:nvSpPr>
            <p:spPr>
              <a:xfrm>
                <a:off x="798335" y="1340059"/>
                <a:ext cx="7935849" cy="646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 marL="553709" indent="-553709" algn="l">
                  <a:buSzPct val="100000"/>
                  <a:buFont typeface="Arial"/>
                  <a:buChar char="•"/>
                  <a:tabLst>
                    <a:tab pos="10401300" algn="l"/>
                  </a:tabLst>
                  <a:defRPr sz="2700" i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≈1−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ee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Full oscillation probability:">
                <a:extLst>
                  <a:ext uri="{FF2B5EF4-FFF2-40B4-BE49-F238E27FC236}">
                    <a16:creationId xmlns:a16="http://schemas.microsoft.com/office/drawing/2014/main" id="{212BD399-BDE6-4FDA-8EB5-550D05CE7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35" y="1340059"/>
                <a:ext cx="7935849" cy="646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2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2823"/>
          <a:stretch>
            <a:fillRect/>
          </a:stretch>
        </p:blipFill>
        <p:spPr>
          <a:xfrm>
            <a:off x="615873" y="918000"/>
            <a:ext cx="7696401" cy="59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8070" y="6572837"/>
            <a:ext cx="192635" cy="31285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20000"/>
              </a:lnSpc>
              <a:defRPr>
                <a:effectLst/>
              </a:defRPr>
            </a:pPr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pPr>
                <a:lnSpc>
                  <a:spcPct val="120000"/>
                </a:lnSpc>
                <a:defRPr>
                  <a:effectLst/>
                </a:defRPr>
              </a:pPr>
              <a:t>5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9" name="Experimental Setup"/>
          <p:cNvSpPr txBox="1"/>
          <p:nvPr/>
        </p:nvSpPr>
        <p:spPr>
          <a:xfrm>
            <a:off x="1167606" y="13562"/>
            <a:ext cx="6328272" cy="76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20000"/>
              </a:lnSpc>
              <a:defRPr>
                <a:uFillTx/>
              </a:defRPr>
            </a:pPr>
            <a:r>
              <a:rPr lang="en-US" sz="4000" dirty="0">
                <a:latin typeface="+mn-lt"/>
                <a:ea typeface="+mn-ea"/>
                <a:cs typeface="+mn-ea"/>
                <a:sym typeface="+mn-lt"/>
              </a:rPr>
              <a:t>Daya Bay Experimental Layout</a:t>
            </a:r>
            <a:endParaRPr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8010" y="1562275"/>
            <a:ext cx="73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(EH3)</a:t>
            </a:r>
            <a:endParaRPr lang="zh-CN" altLang="en-US" b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874" y="1562275"/>
            <a:ext cx="1980182" cy="95410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Far Hall (EH3)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1540 m from Ling </a:t>
            </a:r>
            <a:r>
              <a:rPr lang="en-US" altLang="zh-CN" sz="1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1912 m from Daya Bay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860 </a:t>
            </a:r>
            <a:r>
              <a:rPr lang="en-US" altLang="zh-CN" sz="1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m.w.e</a:t>
            </a:r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overburden</a:t>
            </a:r>
            <a:endParaRPr lang="zh-CN" altLang="en-US" sz="14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06270" y="2467423"/>
            <a:ext cx="1980181" cy="95410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Ling </a:t>
            </a:r>
            <a:r>
              <a:rPr lang="en-US" altLang="zh-CN" sz="1400" b="1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4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Near Hall (EH2)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480 m from Ling </a:t>
            </a:r>
            <a:r>
              <a:rPr lang="en-US" altLang="zh-CN" sz="1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528 m from Ling </a:t>
            </a:r>
            <a:r>
              <a:rPr lang="en-US" altLang="zh-CN" sz="1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Ao</a:t>
            </a:r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II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265 </a:t>
            </a:r>
            <a:r>
              <a:rPr lang="en-US" altLang="zh-CN" sz="1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m.w.e</a:t>
            </a:r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overburden</a:t>
            </a:r>
            <a:endParaRPr lang="zh-CN" altLang="en-US" sz="14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80523" y="5415710"/>
            <a:ext cx="2116691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Daya Bay Near Hall (EH1)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364 m from Daya Bay</a:t>
            </a:r>
          </a:p>
          <a:p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250 </a:t>
            </a:r>
            <a:r>
              <a:rPr lang="en-US" altLang="zh-CN" sz="1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m.w.e</a:t>
            </a:r>
            <a:r>
              <a:rPr lang="en-US" altLang="zh-CN" sz="1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overburden</a:t>
            </a:r>
            <a:endParaRPr lang="zh-CN" altLang="en-US" sz="1400" dirty="0">
              <a:latin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B67B0-EB99-4401-84A6-9E1A7155216F}"/>
              </a:ext>
            </a:extLst>
          </p:cNvPr>
          <p:cNvSpPr txBox="1"/>
          <p:nvPr/>
        </p:nvSpPr>
        <p:spPr>
          <a:xfrm>
            <a:off x="3804746" y="918000"/>
            <a:ext cx="450752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Eight identically designed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Six 2.9GW</a:t>
            </a:r>
            <a:r>
              <a:rPr lang="en-US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reactors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~ 95% cancellation in (uncorrelated) reactor uncertainty with optimized baselines</a:t>
            </a:r>
          </a:p>
        </p:txBody>
      </p:sp>
    </p:spTree>
    <p:extLst>
      <p:ext uri="{BB962C8B-B14F-4D97-AF65-F5344CB8AC3E}">
        <p14:creationId xmlns:p14="http://schemas.microsoft.com/office/powerpoint/2010/main" val="33930093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BB7BCFF0-4C8A-4336-B091-59528CAFC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9688" y="3942976"/>
            <a:ext cx="3141303" cy="285321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2932" y="6509742"/>
            <a:ext cx="189596" cy="30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pPr>
                <a:lnSpc>
                  <a:spcPct val="120000"/>
                </a:lnSpc>
              </a:pPr>
              <a:t>6</a:t>
            </a:fld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6" name="Antineutrino Detection"/>
          <p:cNvSpPr txBox="1"/>
          <p:nvPr/>
        </p:nvSpPr>
        <p:spPr>
          <a:xfrm>
            <a:off x="2307208" y="61812"/>
            <a:ext cx="4872937" cy="76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5000" i="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20000"/>
              </a:lnSpc>
              <a:defRPr>
                <a:uFillTx/>
              </a:defRPr>
            </a:pPr>
            <a:r>
              <a:rPr sz="4000" dirty="0">
                <a:latin typeface="+mn-lt"/>
                <a:ea typeface="+mn-ea"/>
                <a:cs typeface="+mn-ea"/>
                <a:sym typeface="+mn-lt"/>
              </a:rPr>
              <a:t>Antineutrino Detection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15617" y="1193478"/>
            <a:ext cx="7712765" cy="2097490"/>
            <a:chOff x="665922" y="4121286"/>
            <a:chExt cx="7712765" cy="2097490"/>
          </a:xfrm>
        </p:grpSpPr>
        <p:sp>
          <p:nvSpPr>
            <p:cNvPr id="266" name="Rounded Rectangle"/>
            <p:cNvSpPr/>
            <p:nvPr/>
          </p:nvSpPr>
          <p:spPr>
            <a:xfrm>
              <a:off x="665922" y="4121286"/>
              <a:ext cx="7712765" cy="2097490"/>
            </a:xfrm>
            <a:prstGeom prst="roundRect">
              <a:avLst>
                <a:gd name="adj" fmla="val 2899"/>
              </a:avLst>
            </a:prstGeom>
            <a:solidFill>
              <a:srgbClr val="E9E6F6">
                <a:alpha val="79162"/>
              </a:srgbClr>
            </a:solidFill>
            <a:ln w="12700">
              <a:miter lim="400000"/>
            </a:ln>
          </p:spPr>
          <p:txBody>
            <a:bodyPr lIns="32146" rIns="32146" anchor="ctr"/>
            <a:lstStyle/>
            <a:p>
              <a:pPr defTabSz="321457">
                <a:lnSpc>
                  <a:spcPct val="120000"/>
                </a:lnSpc>
                <a:defRPr sz="1800" i="0">
                  <a:solidFill>
                    <a:srgbClr val="FFFFFF"/>
                  </a:solidFill>
                  <a:effectLst/>
                  <a:latin typeface="Calibri"/>
                  <a:ea typeface="Calibri"/>
                  <a:cs typeface="Calibri"/>
                  <a:sym typeface="Calibri"/>
                </a:defRPr>
              </a:pPr>
              <a:endParaRPr sz="1266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νe + p → e+ + n  (prompt signal)"/>
                <p:cNvSpPr txBox="1"/>
                <p:nvPr/>
              </p:nvSpPr>
              <p:spPr>
                <a:xfrm>
                  <a:off x="825633" y="4482244"/>
                  <a:ext cx="3746367" cy="45506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defRPr sz="3000" i="0">
                      <a:solidFill>
                        <a:srgbClr val="000000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9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109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en-US" altLang="zh-CN" sz="2109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n-US" altLang="zh-CN" sz="2109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2109" dirty="0">
                      <a:cs typeface="+mn-ea"/>
                      <a:sym typeface="+mn-lt"/>
                    </a:rPr>
                    <a:t> + p </a:t>
                  </a:r>
                  <a14:m>
                    <m:oMath xmlns:m="http://schemas.openxmlformats.org/officeDocument/2006/math">
                      <m:r>
                        <a:rPr lang="en-US" altLang="zh-CN" sz="2109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109" dirty="0">
                      <a:cs typeface="+mn-ea"/>
                      <a:sym typeface="+mn-lt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9" b="0" i="1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r>
                            <a:rPr lang="en-US" sz="2109" b="0" i="1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e>
                        <m:sup>
                          <m:r>
                            <a:rPr lang="en-US" sz="2109" b="0" i="1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109" dirty="0">
                      <a:cs typeface="+mn-ea"/>
                      <a:sym typeface="+mn-lt"/>
                    </a:rPr>
                    <a:t> + </a:t>
                  </a:r>
                  <a:r>
                    <a:rPr lang="en-US" sz="2109" dirty="0">
                      <a:solidFill>
                        <a:srgbClr val="000090"/>
                      </a:solidFill>
                      <a:cs typeface="+mn-ea"/>
                      <a:sym typeface="+mn-lt"/>
                    </a:rPr>
                    <a:t>n</a:t>
                  </a:r>
                  <a:r>
                    <a:rPr lang="en-US" sz="2109" dirty="0">
                      <a:cs typeface="+mn-ea"/>
                      <a:sym typeface="+mn-lt"/>
                    </a:rPr>
                    <a:t>  </a:t>
                  </a:r>
                  <a:r>
                    <a:rPr lang="en-US" sz="2109" dirty="0">
                      <a:solidFill>
                        <a:srgbClr val="FF0000"/>
                      </a:solidFill>
                      <a:cs typeface="+mn-ea"/>
                      <a:sym typeface="+mn-lt"/>
                    </a:rPr>
                    <a:t>(prompt signal)</a:t>
                  </a:r>
                  <a:endParaRPr sz="2109" dirty="0">
                    <a:solidFill>
                      <a:srgbClr val="FF0000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267" name="νe + p → e+ + n  (prompt signal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33" y="4482244"/>
                  <a:ext cx="3746367" cy="455061"/>
                </a:xfrm>
                <a:prstGeom prst="rect">
                  <a:avLst/>
                </a:prstGeom>
                <a:blipFill>
                  <a:blip r:embed="rId4"/>
                  <a:stretch>
                    <a:fillRect l="-977" b="-2400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8" name="Line"/>
            <p:cNvSpPr/>
            <p:nvPr/>
          </p:nvSpPr>
          <p:spPr>
            <a:xfrm>
              <a:off x="2485640" y="4926245"/>
              <a:ext cx="1" cy="55699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321457">
                <a:lnSpc>
                  <a:spcPct val="120000"/>
                </a:lnSpc>
                <a:defRPr sz="1200" i="0">
                  <a:solidFill>
                    <a:srgbClr val="000000"/>
                  </a:solidFill>
                  <a:effectLst/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→ + p → D + γ (2.2 MeV)    (delayed signal)"/>
                <p:cNvSpPr txBox="1"/>
                <p:nvPr/>
              </p:nvSpPr>
              <p:spPr>
                <a:xfrm>
                  <a:off x="2706745" y="5206779"/>
                  <a:ext cx="5452343" cy="45416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defRPr sz="3000" i="0">
                      <a:solidFill>
                        <a:srgbClr val="000000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rPr lang="en-US" sz="2109" dirty="0">
                      <a:cs typeface="+mn-ea"/>
                      <a:sym typeface="+mn-lt"/>
                    </a:rPr>
                    <a:t> + p </a:t>
                  </a:r>
                  <a14:m>
                    <m:oMath xmlns:m="http://schemas.openxmlformats.org/officeDocument/2006/math">
                      <m:r>
                        <a:rPr lang="en-US" sz="2109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109" dirty="0">
                      <a:cs typeface="+mn-ea"/>
                      <a:sym typeface="+mn-lt"/>
                    </a:rPr>
                    <a:t> D + </a:t>
                  </a:r>
                  <a:r>
                    <a:rPr lang="el-GR" sz="2109" dirty="0">
                      <a:solidFill>
                        <a:srgbClr val="0000CC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γ</a:t>
                  </a:r>
                  <a:r>
                    <a:rPr lang="en-US" sz="2109" dirty="0">
                      <a:solidFill>
                        <a:srgbClr val="0000CC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 </a:t>
                  </a:r>
                  <a:r>
                    <a:rPr lang="en-US" sz="2109" dirty="0">
                      <a:solidFill>
                        <a:srgbClr val="0433FF"/>
                      </a:solidFill>
                      <a:cs typeface="+mn-ea"/>
                      <a:sym typeface="+mn-lt"/>
                    </a:rPr>
                    <a:t>(2.2 MeV)</a:t>
                  </a:r>
                  <a:r>
                    <a:rPr lang="en-US" sz="2109" dirty="0">
                      <a:cs typeface="+mn-ea"/>
                      <a:sym typeface="+mn-lt"/>
                    </a:rPr>
                    <a:t>    </a:t>
                  </a:r>
                  <a:r>
                    <a:rPr lang="en-US" sz="2109" dirty="0">
                      <a:solidFill>
                        <a:srgbClr val="0000FF"/>
                      </a:solidFill>
                      <a:cs typeface="+mn-ea"/>
                      <a:sym typeface="+mn-lt"/>
                    </a:rPr>
                    <a:t>(delayed signal)</a:t>
                  </a:r>
                  <a:endParaRPr sz="2109" dirty="0">
                    <a:solidFill>
                      <a:srgbClr val="0000FF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269" name="→ + p → D + γ (2.2 MeV)    (delayed signal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745" y="5206779"/>
                  <a:ext cx="5452343" cy="454163"/>
                </a:xfrm>
                <a:prstGeom prst="rect">
                  <a:avLst/>
                </a:prstGeom>
                <a:blipFill>
                  <a:blip r:embed="rId5"/>
                  <a:stretch>
                    <a:fillRect l="-1341" t="-1351" b="-25676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+ Gd → Gd*…"/>
                <p:cNvSpPr txBox="1"/>
                <p:nvPr/>
              </p:nvSpPr>
              <p:spPr>
                <a:xfrm>
                  <a:off x="2706745" y="5736976"/>
                  <a:ext cx="5452343" cy="48179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buSzPct val="100000"/>
                    <a:defRPr sz="3000" i="0">
                      <a:solidFill>
                        <a:srgbClr val="000000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rPr lang="en-US" sz="2109" dirty="0">
                      <a:cs typeface="+mn-ea"/>
                      <a:sym typeface="+mn-lt"/>
                    </a:rPr>
                    <a:t> + Gd </a:t>
                  </a:r>
                  <a14:m>
                    <m:oMath xmlns:m="http://schemas.openxmlformats.org/officeDocument/2006/math">
                      <m:r>
                        <a:rPr lang="en-US" altLang="zh-CN" sz="2109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109" dirty="0">
                      <a:cs typeface="+mn-ea"/>
                      <a:sym typeface="+mn-lt"/>
                    </a:rPr>
                    <a:t> Gd* </a:t>
                  </a:r>
                  <a14:m>
                    <m:oMath xmlns:m="http://schemas.openxmlformats.org/officeDocument/2006/math">
                      <m:r>
                        <a:rPr lang="en-US" sz="2109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</m:oMath>
                  </a14:m>
                  <a:r>
                    <a:rPr lang="en-US" sz="2109" dirty="0">
                      <a:cs typeface="+mn-ea"/>
                      <a:sym typeface="+mn-lt"/>
                    </a:rPr>
                    <a:t> Gd + </a:t>
                  </a:r>
                  <a:r>
                    <a:rPr lang="el-GR" altLang="zh-CN" sz="2109" dirty="0">
                      <a:solidFill>
                        <a:srgbClr val="0000CC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γ</a:t>
                  </a:r>
                  <a:r>
                    <a:rPr lang="el-GR" sz="2109" dirty="0">
                      <a:solidFill>
                        <a:srgbClr val="0433FF"/>
                      </a:solidFill>
                      <a:cs typeface="+mn-ea"/>
                      <a:sym typeface="+mn-lt"/>
                    </a:rPr>
                    <a:t>’</a:t>
                  </a:r>
                  <a:r>
                    <a:rPr lang="en-US" sz="2109" dirty="0">
                      <a:solidFill>
                        <a:srgbClr val="0433FF"/>
                      </a:solidFill>
                      <a:cs typeface="+mn-ea"/>
                      <a:sym typeface="+mn-lt"/>
                    </a:rPr>
                    <a:t>s (8 MeV)</a:t>
                  </a:r>
                  <a:r>
                    <a:rPr lang="en-US" sz="2109" dirty="0">
                      <a:cs typeface="+mn-ea"/>
                      <a:sym typeface="+mn-lt"/>
                    </a:rPr>
                    <a:t>  </a:t>
                  </a:r>
                  <a:r>
                    <a:rPr lang="en-US" sz="2109" dirty="0">
                      <a:solidFill>
                        <a:srgbClr val="0000FF"/>
                      </a:solidFill>
                      <a:cs typeface="+mn-ea"/>
                      <a:sym typeface="+mn-lt"/>
                    </a:rPr>
                    <a:t>(delayed signal)</a:t>
                  </a:r>
                  <a:endParaRPr sz="2109" dirty="0">
                    <a:solidFill>
                      <a:srgbClr val="0000FF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270" name="+ Gd → Gd*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745" y="5736976"/>
                  <a:ext cx="5452343" cy="481799"/>
                </a:xfrm>
                <a:prstGeom prst="rect">
                  <a:avLst/>
                </a:prstGeom>
                <a:blipFill>
                  <a:blip r:embed="rId6"/>
                  <a:stretch>
                    <a:fillRect l="-1341" t="-1266" r="-447" b="-17722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1" name="Line"/>
            <p:cNvSpPr/>
            <p:nvPr/>
          </p:nvSpPr>
          <p:spPr>
            <a:xfrm flipV="1">
              <a:off x="2483966" y="5432840"/>
              <a:ext cx="1" cy="55699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321457">
                <a:lnSpc>
                  <a:spcPct val="120000"/>
                </a:lnSpc>
                <a:defRPr sz="1200" i="0">
                  <a:solidFill>
                    <a:srgbClr val="000000"/>
                  </a:solidFill>
                  <a:effectLst/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~30μs…"/>
                <p:cNvSpPr txBox="1"/>
                <p:nvPr/>
              </p:nvSpPr>
              <p:spPr>
                <a:xfrm>
                  <a:off x="1437304" y="5149228"/>
                  <a:ext cx="1064835" cy="76739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2146" rIns="32146">
                  <a:spAutoFit/>
                </a:bodyPr>
                <a:lstStyle/>
                <a:p>
                  <a:pPr defTabSz="321457">
                    <a:lnSpc>
                      <a:spcPct val="120000"/>
                    </a:lnSpc>
                    <a:defRPr sz="2600" i="0">
                      <a:solidFill>
                        <a:srgbClr val="016A01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14:m>
                    <m:oMath xmlns:m="http://schemas.openxmlformats.org/officeDocument/2006/math">
                      <m:r>
                        <a:rPr lang="en-US" sz="1828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∼</m:t>
                      </m:r>
                    </m:oMath>
                  </a14:m>
                  <a:r>
                    <a:rPr lang="en-US" sz="1828" dirty="0">
                      <a:cs typeface="+mn-ea"/>
                      <a:sym typeface="+mn-lt"/>
                    </a:rPr>
                    <a:t>30</a:t>
                  </a:r>
                  <a14:m>
                    <m:oMath xmlns:m="http://schemas.openxmlformats.org/officeDocument/2006/math">
                      <m:r>
                        <a:rPr lang="en-US" altLang="zh-CN" sz="1828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𝜇</m:t>
                      </m:r>
                    </m:oMath>
                  </a14:m>
                  <a:r>
                    <a:rPr lang="en-US" sz="1828" dirty="0">
                      <a:cs typeface="+mn-ea"/>
                      <a:sym typeface="+mn-lt"/>
                    </a:rPr>
                    <a:t>s</a:t>
                  </a:r>
                </a:p>
                <a:p>
                  <a:pPr defTabSz="321457">
                    <a:lnSpc>
                      <a:spcPct val="120000"/>
                    </a:lnSpc>
                    <a:defRPr sz="2600" i="0">
                      <a:solidFill>
                        <a:srgbClr val="016A01"/>
                      </a:solidFill>
                      <a:effectLst/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rPr lang="en-US" sz="1828" dirty="0">
                      <a:cs typeface="+mn-ea"/>
                      <a:sym typeface="+mn-lt"/>
                    </a:rPr>
                    <a:t>(0.1% Gd)</a:t>
                  </a:r>
                  <a:endParaRPr sz="1828" dirty="0"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273" name="~30μs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7304" y="5149228"/>
                  <a:ext cx="1064835" cy="767390"/>
                </a:xfrm>
                <a:prstGeom prst="rect">
                  <a:avLst/>
                </a:prstGeom>
                <a:blipFill>
                  <a:blip r:embed="rId7"/>
                  <a:stretch>
                    <a:fillRect l="-10286" r="-3429" b="-873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直接箭头连接符 2"/>
            <p:cNvCxnSpPr>
              <a:stCxn id="271" idx="1"/>
            </p:cNvCxnSpPr>
            <p:nvPr/>
          </p:nvCxnSpPr>
          <p:spPr>
            <a:xfrm>
              <a:off x="2483967" y="5432840"/>
              <a:ext cx="2227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2487282" y="5982803"/>
              <a:ext cx="2227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686554" y="4176529"/>
              <a:ext cx="68865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22222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Inverse </a:t>
              </a:r>
              <a:r>
                <a:rPr lang="el-GR" altLang="zh-CN" sz="2000" b="1" dirty="0">
                  <a:solidFill>
                    <a:srgbClr val="22222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β</a:t>
              </a:r>
              <a:r>
                <a:rPr lang="en-US" altLang="zh-CN" sz="2000" b="1" dirty="0">
                  <a:solidFill>
                    <a:srgbClr val="22222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-decay (IBD)</a:t>
              </a:r>
              <a:r>
                <a:rPr lang="en-US" altLang="zh-CN" sz="2000" dirty="0">
                  <a:solidFill>
                    <a:srgbClr val="222222"/>
                  </a:solidFill>
                  <a:latin typeface="Times New Roman" panose="02020603050405020304" pitchFamily="18" charset="0"/>
                  <a:ea typeface="CMU Bright" panose="02000603000000000000" pitchFamily="2" charset="0"/>
                  <a:cs typeface="Times New Roman" panose="02020603050405020304" pitchFamily="18" charset="0"/>
                </a:rPr>
                <a:t>: </a:t>
              </a:r>
              <a:r>
                <a:rPr lang="en-US" altLang="zh-CN" sz="2000" dirty="0">
                  <a:solidFill>
                    <a:srgbClr val="22222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coincidence of two consecutive signals</a:t>
              </a:r>
              <a:endParaRPr lang="zh-CN" altLang="en-US" sz="2000" dirty="0">
                <a:latin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0A38D-E70D-407F-B6AA-05AD020E7BFC}"/>
              </a:ext>
            </a:extLst>
          </p:cNvPr>
          <p:cNvSpPr txBox="1"/>
          <p:nvPr/>
        </p:nvSpPr>
        <p:spPr>
          <a:xfrm>
            <a:off x="715617" y="3434284"/>
            <a:ext cx="345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cs typeface="Calibri Light" panose="020F0302020204030204" pitchFamily="34" charset="0"/>
              </a:rPr>
              <a:t>Powerful background rejection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15721-6976-450F-9C29-3ED7B77FC7C6}"/>
              </a:ext>
            </a:extLst>
          </p:cNvPr>
          <p:cNvSpPr txBox="1"/>
          <p:nvPr/>
        </p:nvSpPr>
        <p:spPr>
          <a:xfrm>
            <a:off x="4662822" y="3429000"/>
            <a:ext cx="394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cs typeface="Calibri Light" panose="020F0302020204030204" pitchFamily="34" charset="0"/>
              </a:rPr>
              <a:t>Positron preserves most information about antineutrino 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D39B-D795-4AC5-8E12-06E56E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88"/>
          <a:stretch/>
        </p:blipFill>
        <p:spPr>
          <a:xfrm>
            <a:off x="875328" y="4074303"/>
            <a:ext cx="2862744" cy="23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4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64653B5-4B95-4B4C-8631-D94E6C6E9200}"/>
              </a:ext>
            </a:extLst>
          </p:cNvPr>
          <p:cNvSpPr/>
          <p:nvPr/>
        </p:nvSpPr>
        <p:spPr>
          <a:xfrm>
            <a:off x="4051972" y="5769933"/>
            <a:ext cx="5079575" cy="1071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87C24D-959C-4957-B271-BDD284772674}"/>
              </a:ext>
            </a:extLst>
          </p:cNvPr>
          <p:cNvSpPr/>
          <p:nvPr/>
        </p:nvSpPr>
        <p:spPr>
          <a:xfrm>
            <a:off x="6185570" y="3935226"/>
            <a:ext cx="2945978" cy="1834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58373" y="6493002"/>
            <a:ext cx="524155" cy="3237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pPr>
                <a:lnSpc>
                  <a:spcPct val="120000"/>
                </a:lnSpc>
              </a:pPr>
              <a:t>7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1" name="The antineutrino detectors (ADs)  are “three-zone” cylindrical modules immersed in water pools:"/>
          <p:cNvSpPr txBox="1"/>
          <p:nvPr/>
        </p:nvSpPr>
        <p:spPr>
          <a:xfrm>
            <a:off x="431515" y="818797"/>
            <a:ext cx="8373438" cy="928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553709" indent="-553709" algn="l">
              <a:buSzPct val="100000"/>
              <a:buFont typeface="Arial"/>
              <a:buChar char="•"/>
              <a:tabLst>
                <a:tab pos="10401300" algn="l"/>
              </a:tabLst>
              <a:defRPr sz="28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20000"/>
              </a:lnSpc>
            </a:pPr>
            <a:r>
              <a:rPr sz="2400" dirty="0">
                <a:latin typeface="+mn-lt"/>
                <a:ea typeface="+mn-ea"/>
                <a:cs typeface="+mn-ea"/>
                <a:sym typeface="+mn-lt"/>
              </a:rPr>
              <a:t>The antineutrino detectors (ADs)  are “three-zone” cylindrical modules immersed in water pools</a:t>
            </a:r>
          </a:p>
        </p:txBody>
      </p:sp>
      <p:sp>
        <p:nvSpPr>
          <p:cNvPr id="282" name="Antineutrino Detectors"/>
          <p:cNvSpPr txBox="1"/>
          <p:nvPr/>
        </p:nvSpPr>
        <p:spPr>
          <a:xfrm>
            <a:off x="2294930" y="-824"/>
            <a:ext cx="4085350" cy="76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5000" i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>
                <a:latin typeface="+mj-lt"/>
                <a:cs typeface="+mn-ea"/>
                <a:sym typeface="+mn-lt"/>
              </a:rPr>
              <a:t>Daya Bay</a:t>
            </a:r>
            <a:r>
              <a:rPr sz="4000" dirty="0">
                <a:latin typeface="+mj-lt"/>
                <a:cs typeface="+mn-ea"/>
                <a:sym typeface="+mn-lt"/>
              </a:rPr>
              <a:t> </a:t>
            </a:r>
            <a:r>
              <a:rPr sz="4000" dirty="0">
                <a:uFill>
                  <a:solidFill>
                    <a:srgbClr val="FFFFFF"/>
                  </a:solidFill>
                </a:uFill>
                <a:latin typeface="+mj-lt"/>
                <a:cs typeface="+mn-ea"/>
                <a:sym typeface="+mn-lt"/>
              </a:rPr>
              <a:t>Detectors</a:t>
            </a:r>
          </a:p>
        </p:txBody>
      </p:sp>
      <p:pic>
        <p:nvPicPr>
          <p:cNvPr id="285" name="nearSiteDiagram.pdf" descr="nearSiteDiagra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098" y="4162969"/>
            <a:ext cx="2498707" cy="2211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317" y="1776641"/>
            <a:ext cx="3520656" cy="3993292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Gd-doped LS"/>
          <p:cNvSpPr txBox="1"/>
          <p:nvPr/>
        </p:nvSpPr>
        <p:spPr>
          <a:xfrm>
            <a:off x="1807006" y="3284460"/>
            <a:ext cx="1093307" cy="1379545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Gd-doped </a:t>
            </a:r>
            <a:r>
              <a:rPr lang="en-US"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Liquid Scintillator (</a:t>
            </a:r>
            <a:r>
              <a:rPr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LS</a:t>
            </a:r>
            <a:r>
              <a:rPr lang="en-US"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)</a:t>
            </a:r>
            <a:endParaRPr sz="1800" b="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+mn-lt"/>
            </a:endParaRPr>
          </a:p>
        </p:txBody>
      </p:sp>
      <p:sp>
        <p:nvSpPr>
          <p:cNvPr id="288" name="LS"/>
          <p:cNvSpPr txBox="1"/>
          <p:nvPr/>
        </p:nvSpPr>
        <p:spPr>
          <a:xfrm>
            <a:off x="3303800" y="3284460"/>
            <a:ext cx="338116" cy="382349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LS</a:t>
            </a:r>
            <a:endParaRPr sz="1800" b="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+mn-lt"/>
            </a:endParaRPr>
          </a:p>
        </p:txBody>
      </p:sp>
      <p:sp>
        <p:nvSpPr>
          <p:cNvPr id="289" name="Mineral Oil"/>
          <p:cNvSpPr txBox="1"/>
          <p:nvPr/>
        </p:nvSpPr>
        <p:spPr>
          <a:xfrm>
            <a:off x="3342599" y="4689424"/>
            <a:ext cx="862037" cy="724687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Mineral Oil</a:t>
            </a:r>
          </a:p>
        </p:txBody>
      </p:sp>
      <p:sp>
        <p:nvSpPr>
          <p:cNvPr id="290" name="NIM A 811, 133 (2016)"/>
          <p:cNvSpPr txBox="1"/>
          <p:nvPr/>
        </p:nvSpPr>
        <p:spPr>
          <a:xfrm>
            <a:off x="1170203" y="6466749"/>
            <a:ext cx="2133597" cy="375167"/>
          </a:xfrm>
          <a:prstGeom prst="rect">
            <a:avLst/>
          </a:prstGeom>
          <a:noFill/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>
              <a:lnSpc>
                <a:spcPct val="120000"/>
              </a:lnSpc>
            </a:pPr>
            <a:r>
              <a:rPr sz="1758" u="sng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NIM A 811, 133 (2016)</a:t>
            </a:r>
          </a:p>
        </p:txBody>
      </p:sp>
      <p:sp>
        <p:nvSpPr>
          <p:cNvPr id="291" name="NIM A 773, 8 (2015)"/>
          <p:cNvSpPr txBox="1"/>
          <p:nvPr/>
        </p:nvSpPr>
        <p:spPr>
          <a:xfrm>
            <a:off x="6588083" y="6466748"/>
            <a:ext cx="1905971" cy="37516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i="0">
                <a:solidFill>
                  <a:srgbClr val="58677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>
              <a:lnSpc>
                <a:spcPct val="120000"/>
              </a:lnSpc>
            </a:pPr>
            <a:r>
              <a:rPr sz="1758" u="sng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NIM A 773, 8 (2015)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nergy resolution:…"/>
              <p:cNvSpPr txBox="1"/>
              <p:nvPr/>
            </p:nvSpPr>
            <p:spPr>
              <a:xfrm>
                <a:off x="1111679" y="5705334"/>
                <a:ext cx="2377789" cy="7670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6" rIns="32146">
                <a:spAutoFit/>
              </a:bodyPr>
              <a:lstStyle/>
              <a:p>
                <a:pPr defTabSz="321457">
                  <a:lnSpc>
                    <a:spcPct val="120000"/>
                  </a:lnSpc>
                  <a:defRPr sz="2600" i="0">
                    <a:solidFill>
                      <a:srgbClr val="5C5BB4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sz="1828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+mn-lt"/>
                  </a:rPr>
                  <a:t>Energy resolution: </a:t>
                </a:r>
              </a:p>
              <a:p>
                <a:pPr defTabSz="321457">
                  <a:lnSpc>
                    <a:spcPct val="120000"/>
                  </a:lnSpc>
                  <a:defRPr sz="2600" i="0">
                    <a:solidFill>
                      <a:srgbClr val="5C5BB4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828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ar-AE" sz="1828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𝜎</m:t>
                        </m:r>
                      </m:e>
                      <m:sub>
                        <m:r>
                          <a:rPr lang="zh-CN" altLang="ar-AE" sz="1828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ar-AE" sz="1828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+mn-lt"/>
                  </a:rPr>
                  <a:t>/</a:t>
                </a:r>
                <a:r>
                  <a:rPr lang="en-US" sz="1828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+mn-lt"/>
                  </a:rPr>
                  <a:t>E ≈ 8.5%/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altLang="zh-CN" sz="1828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radPr>
                      <m:deg/>
                      <m:e>
                        <m:r>
                          <a:rPr lang="zh-CN" altLang="ar-AE" sz="1828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sz="1828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  <a:sym typeface="+mn-lt"/>
                  </a:rPr>
                  <a:t> [MeV]</a:t>
                </a:r>
              </a:p>
            </p:txBody>
          </p:sp>
        </mc:Choice>
        <mc:Fallback xmlns="">
          <p:sp>
            <p:nvSpPr>
              <p:cNvPr id="292" name="Energy resolution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79" y="5705334"/>
                <a:ext cx="2377789" cy="767005"/>
              </a:xfrm>
              <a:prstGeom prst="rect">
                <a:avLst/>
              </a:prstGeom>
              <a:blipFill>
                <a:blip r:embed="rId4"/>
                <a:stretch>
                  <a:fillRect l="-4615" b="-1190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Double purpose: shield the ADs and veto cosmic-rays"/>
          <p:cNvSpPr txBox="1"/>
          <p:nvPr/>
        </p:nvSpPr>
        <p:spPr>
          <a:xfrm>
            <a:off x="4051971" y="6088836"/>
            <a:ext cx="2711340" cy="74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6" rIns="32146">
            <a:spAutoFit/>
          </a:bodyPr>
          <a:lstStyle>
            <a:lvl1pPr defTabSz="457200">
              <a:defRPr sz="2600" i="0">
                <a:solidFill>
                  <a:srgbClr val="5C5BB4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lnSpc>
                <a:spcPct val="120000"/>
              </a:lnSpc>
              <a:defRPr>
                <a:effectLst/>
              </a:defRPr>
            </a:pPr>
            <a:r>
              <a:rPr lang="en-US" sz="1828" dirty="0">
                <a:solidFill>
                  <a:srgbClr val="C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Water pool</a:t>
            </a:r>
            <a:r>
              <a:rPr sz="1828" dirty="0">
                <a:solidFill>
                  <a:srgbClr val="C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: shield the ADs and veto cosmic-rays</a:t>
            </a:r>
          </a:p>
        </p:txBody>
      </p:sp>
      <p:sp>
        <p:nvSpPr>
          <p:cNvPr id="294" name="192 8” PMTs"/>
          <p:cNvSpPr txBox="1"/>
          <p:nvPr/>
        </p:nvSpPr>
        <p:spPr>
          <a:xfrm>
            <a:off x="9289" y="4165548"/>
            <a:ext cx="777064" cy="724687"/>
          </a:xfrm>
          <a:prstGeom prst="rect">
            <a:avLst/>
          </a:prstGeom>
          <a:solidFill>
            <a:srgbClr val="BFD0FF">
              <a:alpha val="61482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20000"/>
              </a:lnSpc>
            </a:pPr>
            <a:r>
              <a:rPr sz="1800" b="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192 8” PMTs</a:t>
            </a:r>
          </a:p>
        </p:txBody>
      </p:sp>
      <p:pic>
        <p:nvPicPr>
          <p:cNvPr id="1026" name="Picture 2" descr="https://ars.els-cdn.com/content/image/1-s2.0-S0168900214002332-gr4_lrg.jpg">
            <a:extLst>
              <a:ext uri="{FF2B5EF4-FFF2-40B4-BE49-F238E27FC236}">
                <a16:creationId xmlns:a16="http://schemas.microsoft.com/office/drawing/2014/main" id="{C4EA74F1-AECF-42B7-8997-2AE1AA65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65" y="1738299"/>
            <a:ext cx="2098111" cy="20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4C034-C4D6-41E5-A77C-842E987A7C24}"/>
              </a:ext>
            </a:extLst>
          </p:cNvPr>
          <p:cNvSpPr/>
          <p:nvPr/>
        </p:nvSpPr>
        <p:spPr>
          <a:xfrm>
            <a:off x="2810961" y="1687957"/>
            <a:ext cx="741603" cy="794462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DDD21B-4C8C-4C14-85D5-10EAA3B04919}"/>
              </a:ext>
            </a:extLst>
          </p:cNvPr>
          <p:cNvSpPr/>
          <p:nvPr/>
        </p:nvSpPr>
        <p:spPr>
          <a:xfrm>
            <a:off x="4326285" y="1738299"/>
            <a:ext cx="2261798" cy="227034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5FBE42-9AD6-40C7-8ED4-A4F067B3A439}"/>
              </a:ext>
            </a:extLst>
          </p:cNvPr>
          <p:cNvCxnSpPr>
            <a:stCxn id="2" idx="0"/>
            <a:endCxn id="1026" idx="0"/>
          </p:cNvCxnSpPr>
          <p:nvPr/>
        </p:nvCxnSpPr>
        <p:spPr>
          <a:xfrm>
            <a:off x="3181763" y="1687957"/>
            <a:ext cx="2300158" cy="50342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AB7CD3-497C-4B42-9EA0-A628DF7A9744}"/>
              </a:ext>
            </a:extLst>
          </p:cNvPr>
          <p:cNvCxnSpPr>
            <a:stCxn id="2" idx="4"/>
            <a:endCxn id="17" idx="3"/>
          </p:cNvCxnSpPr>
          <p:nvPr/>
        </p:nvCxnSpPr>
        <p:spPr>
          <a:xfrm>
            <a:off x="3181763" y="2482419"/>
            <a:ext cx="1475755" cy="1193741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8BC9321-A54D-4FB7-8666-5469D5EE7C87}"/>
              </a:ext>
            </a:extLst>
          </p:cNvPr>
          <p:cNvSpPr/>
          <p:nvPr/>
        </p:nvSpPr>
        <p:spPr>
          <a:xfrm>
            <a:off x="6707114" y="2519008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NIM A750, 19-37 (2014)</a:t>
            </a:r>
          </a:p>
        </p:txBody>
      </p:sp>
      <p:sp>
        <p:nvSpPr>
          <p:cNvPr id="23" name="Double purpose: shield the ADs and veto cosmic-rays">
            <a:extLst>
              <a:ext uri="{FF2B5EF4-FFF2-40B4-BE49-F238E27FC236}">
                <a16:creationId xmlns:a16="http://schemas.microsoft.com/office/drawing/2014/main" id="{F62EFA7D-0F14-44D3-BD92-D6775E9F7BAE}"/>
              </a:ext>
            </a:extLst>
          </p:cNvPr>
          <p:cNvSpPr txBox="1"/>
          <p:nvPr/>
        </p:nvSpPr>
        <p:spPr>
          <a:xfrm>
            <a:off x="6741135" y="1691981"/>
            <a:ext cx="2261798" cy="74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6" rIns="32146">
            <a:spAutoFit/>
          </a:bodyPr>
          <a:lstStyle>
            <a:lvl1pPr defTabSz="457200">
              <a:defRPr sz="2600" i="0">
                <a:solidFill>
                  <a:srgbClr val="5C5BB4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lnSpc>
                <a:spcPct val="120000"/>
              </a:lnSpc>
              <a:defRPr>
                <a:effectLst/>
              </a:defRPr>
            </a:pPr>
            <a:r>
              <a:rPr lang="en-US" sz="1828" dirty="0">
                <a:solidFill>
                  <a:srgbClr val="C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+mn-lt"/>
              </a:rPr>
              <a:t>Automated calibration unit (ACU)</a:t>
            </a:r>
            <a:endParaRPr sz="1828" dirty="0">
              <a:solidFill>
                <a:srgbClr val="C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0962D9-291A-4C71-917D-E0E8BEFB8322}"/>
              </a:ext>
            </a:extLst>
          </p:cNvPr>
          <p:cNvCxnSpPr/>
          <p:nvPr/>
        </p:nvCxnSpPr>
        <p:spPr>
          <a:xfrm>
            <a:off x="5481920" y="3284460"/>
            <a:ext cx="0" cy="1404964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540182-36F6-4B76-B996-98BADED82539}"/>
              </a:ext>
            </a:extLst>
          </p:cNvPr>
          <p:cNvSpPr/>
          <p:nvPr/>
        </p:nvSpPr>
        <p:spPr>
          <a:xfrm>
            <a:off x="5422027" y="4641880"/>
            <a:ext cx="128016" cy="1287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2C1AE-1EE2-41C6-A665-035DFA514297}"/>
              </a:ext>
            </a:extLst>
          </p:cNvPr>
          <p:cNvCxnSpPr/>
          <p:nvPr/>
        </p:nvCxnSpPr>
        <p:spPr>
          <a:xfrm>
            <a:off x="5194010" y="4267710"/>
            <a:ext cx="0" cy="72468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E83133-DEBC-4502-9DBE-5700C1E165C7}"/>
              </a:ext>
            </a:extLst>
          </p:cNvPr>
          <p:cNvSpPr txBox="1"/>
          <p:nvPr/>
        </p:nvSpPr>
        <p:spPr>
          <a:xfrm>
            <a:off x="4326285" y="4816646"/>
            <a:ext cx="152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source deployment</a:t>
            </a:r>
          </a:p>
        </p:txBody>
      </p:sp>
    </p:spTree>
    <p:extLst>
      <p:ext uri="{BB962C8B-B14F-4D97-AF65-F5344CB8AC3E}">
        <p14:creationId xmlns:p14="http://schemas.microsoft.com/office/powerpoint/2010/main" val="36477309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7533-B468-4358-908F-DF270EF4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IBD Selection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8</a:t>
            </a:fld>
            <a:endParaRPr/>
          </a:p>
        </p:txBody>
      </p:sp>
      <p:sp>
        <p:nvSpPr>
          <p:cNvPr id="332" name="Line"/>
          <p:cNvSpPr/>
          <p:nvPr/>
        </p:nvSpPr>
        <p:spPr>
          <a:xfrm>
            <a:off x="1687384" y="756612"/>
            <a:ext cx="5769233" cy="1"/>
          </a:xfrm>
          <a:prstGeom prst="line">
            <a:avLst/>
          </a:prstGeom>
        </p:spPr>
        <p:txBody>
          <a:bodyPr lIns="35719" tIns="35719" rIns="35719" bIns="35719" anchor="ctr"/>
          <a:lstStyle/>
          <a:p>
            <a:pPr>
              <a:defRPr sz="3200" i="0">
                <a:solidFill>
                  <a:srgbClr val="4B4B4B"/>
                </a:solidFill>
                <a:effectLst/>
              </a:defRPr>
            </a:pPr>
            <a:endParaRPr sz="2250"/>
          </a:p>
        </p:txBody>
      </p:sp>
      <p:sp>
        <p:nvSpPr>
          <p:cNvPr id="333" name="Text"/>
          <p:cNvSpPr txBox="1"/>
          <p:nvPr/>
        </p:nvSpPr>
        <p:spPr>
          <a:xfrm>
            <a:off x="4523249" y="4000328"/>
            <a:ext cx="72200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400" i="0">
                <a:solidFill>
                  <a:srgbClr val="000000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984"/>
          </a:p>
        </p:txBody>
      </p:sp>
      <p:sp>
        <p:nvSpPr>
          <p:cNvPr id="334" name="We have new oscillation results with 1958 days of data"/>
          <p:cNvSpPr txBox="1"/>
          <p:nvPr/>
        </p:nvSpPr>
        <p:spPr>
          <a:xfrm>
            <a:off x="204301" y="873909"/>
            <a:ext cx="838409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89313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400" dirty="0">
                <a:latin typeface="+mj-lt"/>
                <a:cs typeface="Calibri Light" panose="020F0302020204030204" pitchFamily="34" charset="0"/>
              </a:rPr>
              <a:t>New </a:t>
            </a:r>
            <a:r>
              <a:rPr sz="2400" dirty="0">
                <a:latin typeface="+mj-lt"/>
                <a:cs typeface="Calibri Light" panose="020F0302020204030204" pitchFamily="34" charset="0"/>
              </a:rPr>
              <a:t>oscillation result with </a:t>
            </a:r>
            <a:r>
              <a:rPr sz="2400" b="1" dirty="0">
                <a:solidFill>
                  <a:srgbClr val="0070C0"/>
                </a:solidFill>
                <a:latin typeface="+mj-lt"/>
                <a:cs typeface="Calibri Light" panose="020F0302020204030204" pitchFamily="34" charset="0"/>
              </a:rPr>
              <a:t>1958 days of data</a:t>
            </a:r>
            <a:endParaRPr lang="en-US" sz="2400" b="1" dirty="0">
              <a:solidFill>
                <a:srgbClr val="0070C0"/>
              </a:solidFill>
              <a:latin typeface="+mj-lt"/>
              <a:cs typeface="Calibri Light" panose="020F0302020204030204" pitchFamily="34" charset="0"/>
            </a:endParaRPr>
          </a:p>
          <a:p>
            <a:pPr marL="846513" lvl="1" indent="-389313">
              <a:buSzPct val="100000"/>
              <a:buFont typeface="Arial"/>
              <a:buChar char="•"/>
              <a:tabLst>
                <a:tab pos="7313154" algn="l"/>
              </a:tabLst>
              <a:defRPr sz="270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400" dirty="0">
                <a:solidFill>
                  <a:srgbClr val="0070C0"/>
                </a:solidFill>
                <a:latin typeface="+mj-lt"/>
                <a:cs typeface="Calibri Light" panose="020F0302020204030204" pitchFamily="34" charset="0"/>
              </a:rPr>
              <a:t>Dec 24, 2011 to Aug 30, 2017</a:t>
            </a:r>
            <a:endParaRPr sz="2400" dirty="0">
              <a:solidFill>
                <a:srgbClr val="0070C0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37" name="&lt; 2% background in all halls"/>
          <p:cNvSpPr txBox="1"/>
          <p:nvPr/>
        </p:nvSpPr>
        <p:spPr>
          <a:xfrm>
            <a:off x="717165" y="5550659"/>
            <a:ext cx="7612168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b="1" dirty="0">
                <a:solidFill>
                  <a:schemeClr val="accent5">
                    <a:satOff val="12463"/>
                    <a:lumOff val="-11496"/>
                    <a:alpha val="90988"/>
                  </a:schemeClr>
                </a:solidFill>
                <a:latin typeface="+mj-lt"/>
              </a:rPr>
              <a:t>&lt; 2% background</a:t>
            </a:r>
            <a:r>
              <a:rPr sz="2000" dirty="0">
                <a:latin typeface="+mj-lt"/>
              </a:rPr>
              <a:t> in all halls</a:t>
            </a:r>
            <a:endParaRPr lang="en-US" sz="2000" dirty="0">
              <a:latin typeface="+mj-lt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000" dirty="0">
                <a:latin typeface="+mj-lt"/>
              </a:rPr>
              <a:t>Roughly 60% increase in statistics with respect to previous result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tabLst>
                <a:tab pos="7313154" algn="l"/>
              </a:tabLst>
              <a:defRPr sz="2600" i="0">
                <a:solidFill>
                  <a:srgbClr val="5466D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000" dirty="0">
                <a:latin typeface="+mj-lt"/>
              </a:rPr>
              <a:t>Other important improvements (see next slides)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C368B3-BDD8-4C29-BA24-AD7A8A90E704}"/>
              </a:ext>
            </a:extLst>
          </p:cNvPr>
          <p:cNvGrpSpPr/>
          <p:nvPr/>
        </p:nvGrpSpPr>
        <p:grpSpPr>
          <a:xfrm>
            <a:off x="150782" y="1921121"/>
            <a:ext cx="4687503" cy="3442209"/>
            <a:chOff x="3649032" y="1536328"/>
            <a:chExt cx="5390759" cy="3598333"/>
          </a:xfrm>
        </p:grpSpPr>
        <p:pic>
          <p:nvPicPr>
            <p:cNvPr id="335" name="Image" descr="Image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" b="1479"/>
            <a:stretch/>
          </p:blipFill>
          <p:spPr>
            <a:xfrm>
              <a:off x="3649032" y="1687279"/>
              <a:ext cx="5240835" cy="34473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3" name="Rounded Rectangle"/>
            <p:cNvSpPr/>
            <p:nvPr/>
          </p:nvSpPr>
          <p:spPr>
            <a:xfrm>
              <a:off x="5600701" y="1536328"/>
              <a:ext cx="3196250" cy="1063861"/>
            </a:xfrm>
            <a:prstGeom prst="roundRect">
              <a:avLst>
                <a:gd name="adj" fmla="val 20732"/>
              </a:avLst>
            </a:prstGeom>
            <a:solidFill>
              <a:srgbClr val="EEF2FD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200" i="0">
                  <a:solidFill>
                    <a:srgbClr val="F3F1DF"/>
                  </a:solidFill>
                  <a:effectLst/>
                </a:defRPr>
              </a:pPr>
              <a:endParaRPr sz="2250"/>
            </a:p>
          </p:txBody>
        </p:sp>
        <p:sp>
          <p:nvSpPr>
            <p:cNvPr id="344" name="(A) All signals; (B) Flasher removal;…"/>
            <p:cNvSpPr txBox="1"/>
            <p:nvPr/>
          </p:nvSpPr>
          <p:spPr>
            <a:xfrm>
              <a:off x="5626100" y="1584100"/>
              <a:ext cx="3413691" cy="8944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>
                <a:defRPr sz="1900" i="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33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(A) All signals; </a:t>
              </a:r>
              <a:endParaRPr lang="en-US" sz="1336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defRPr sz="1900" i="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33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(B) </a:t>
              </a:r>
              <a:r>
                <a:rPr lang="en-US" sz="133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PMT flasher </a:t>
              </a:r>
              <a:r>
                <a:rPr sz="133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removal; </a:t>
              </a:r>
            </a:p>
            <a:p>
              <a:pPr>
                <a:defRPr sz="1900" i="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33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(C) Water pool muon veto; </a:t>
              </a:r>
            </a:p>
            <a:p>
              <a:pPr>
                <a:defRPr sz="1900" i="0">
                  <a:solidFill>
                    <a:srgbClr val="58677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336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(D) Coincidence pair; (E) AD muon veto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C0DD34-C101-48DA-B841-DC3306B49472}"/>
              </a:ext>
            </a:extLst>
          </p:cNvPr>
          <p:cNvGrpSpPr/>
          <p:nvPr/>
        </p:nvGrpSpPr>
        <p:grpSpPr>
          <a:xfrm>
            <a:off x="5503659" y="2510238"/>
            <a:ext cx="3464257" cy="2614033"/>
            <a:chOff x="5401230" y="1745093"/>
            <a:chExt cx="3582201" cy="2592064"/>
          </a:xfrm>
        </p:grpSpPr>
        <p:pic>
          <p:nvPicPr>
            <p:cNvPr id="18" name="EH3_stack_w_prediction.pdf" descr="EH3_stack_w_prediction.pdf">
              <a:extLst>
                <a:ext uri="{FF2B5EF4-FFF2-40B4-BE49-F238E27FC236}">
                  <a16:creationId xmlns:a16="http://schemas.microsoft.com/office/drawing/2014/main" id="{EED5958E-0D09-4E97-B70E-A74D871C4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3381" t="718" r="6680" b="38862"/>
            <a:stretch/>
          </p:blipFill>
          <p:spPr>
            <a:xfrm>
              <a:off x="5401230" y="1745093"/>
              <a:ext cx="3582201" cy="23470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EH3_stack_w_prediction.pdf" descr="EH3_stack_w_prediction.pdf">
              <a:extLst>
                <a:ext uri="{FF2B5EF4-FFF2-40B4-BE49-F238E27FC236}">
                  <a16:creationId xmlns:a16="http://schemas.microsoft.com/office/drawing/2014/main" id="{2E50A013-50BF-48BE-A953-56B689294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14660" t="91477" r="6679" b="599"/>
            <a:stretch/>
          </p:blipFill>
          <p:spPr>
            <a:xfrm>
              <a:off x="5850467" y="4029329"/>
              <a:ext cx="3132964" cy="307828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A5DC68-9A6E-41EB-86F0-9484FEAEF24E}"/>
              </a:ext>
            </a:extLst>
          </p:cNvPr>
          <p:cNvSpPr/>
          <p:nvPr/>
        </p:nvSpPr>
        <p:spPr>
          <a:xfrm>
            <a:off x="4770545" y="4084115"/>
            <a:ext cx="793481" cy="8556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6F3C6C-1B83-4981-815B-C34746BA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C3D36-F81E-4C2F-B9D8-8F94B0BD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4338"/>
            <a:ext cx="7886700" cy="4932625"/>
          </a:xfrm>
        </p:spPr>
        <p:txBody>
          <a:bodyPr/>
          <a:lstStyle/>
          <a:p>
            <a:r>
              <a:rPr lang="en-US" dirty="0"/>
              <a:t>Some highlights of the new 1958-day dataset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F6660-9DB9-4741-88B7-7A765E0B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FAD7D-730C-4668-B675-0CC7D7255B84}"/>
              </a:ext>
            </a:extLst>
          </p:cNvPr>
          <p:cNvSpPr/>
          <p:nvPr/>
        </p:nvSpPr>
        <p:spPr>
          <a:xfrm>
            <a:off x="628651" y="2546084"/>
            <a:ext cx="7620001" cy="46166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cs typeface="Calibri Light" panose="020F0302020204030204" pitchFamily="34" charset="0"/>
              </a:rPr>
              <a:t>~ 4 million </a:t>
            </a:r>
            <a:r>
              <a:rPr lang="en-US" sz="2400" b="1" dirty="0">
                <a:cs typeface="Calibri Light" panose="020F0302020204030204" pitchFamily="34" charset="0"/>
              </a:rPr>
              <a:t>antineutrino interactions </a:t>
            </a:r>
            <a:r>
              <a:rPr lang="en-US" sz="2400" dirty="0">
                <a:cs typeface="Calibri Light" panose="020F0302020204030204" pitchFamily="34" charset="0"/>
              </a:rPr>
              <a:t>(0.5 million at far site)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CAEAC8-3A39-46DF-B027-020D8B159052}"/>
                  </a:ext>
                </a:extLst>
              </p:cNvPr>
              <p:cNvSpPr/>
              <p:nvPr/>
            </p:nvSpPr>
            <p:spPr>
              <a:xfrm>
                <a:off x="628650" y="3832934"/>
                <a:ext cx="8140262" cy="46166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Statistical error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ar-A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rates: ~0.11% (near ADs), ~0.29% (far ADs)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CAEAC8-3A39-46DF-B027-020D8B159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32934"/>
                <a:ext cx="8140262" cy="461665"/>
              </a:xfrm>
              <a:prstGeom prst="rect">
                <a:avLst/>
              </a:prstGeom>
              <a:blipFill>
                <a:blip r:embed="rId2"/>
                <a:stretch>
                  <a:fillRect l="-970" t="-7500" b="-25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0D3A91-3C3D-4314-B4D9-70DDDE994D71}"/>
                  </a:ext>
                </a:extLst>
              </p:cNvPr>
              <p:cNvSpPr/>
              <p:nvPr/>
            </p:nvSpPr>
            <p:spPr>
              <a:xfrm>
                <a:off x="628650" y="5144937"/>
                <a:ext cx="6910552" cy="46166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Background uncertainty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ar-A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rates: ~0.12% (all ADs)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0D3A91-3C3D-4314-B4D9-70DDDE994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44937"/>
                <a:ext cx="6910552" cy="461665"/>
              </a:xfrm>
              <a:prstGeom prst="rect">
                <a:avLst/>
              </a:prstGeom>
              <a:blipFill>
                <a:blip r:embed="rId3"/>
                <a:stretch>
                  <a:fillRect l="-1141" t="-7407" b="-234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 panose="020F0302020204030204"/>
        <a:ea typeface="微软雅黑"/>
        <a:cs typeface=""/>
      </a:majorFont>
      <a:minorFont>
        <a:latin typeface="Calibri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4152</TotalTime>
  <Words>2410</Words>
  <Application>Microsoft Office PowerPoint</Application>
  <PresentationFormat>On-screen Show (4:3)</PresentationFormat>
  <Paragraphs>382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Chalkboard</vt:lpstr>
      <vt:lpstr>CMU Bright</vt:lpstr>
      <vt:lpstr>CMU Sans Serif</vt:lpstr>
      <vt:lpstr>等线</vt:lpstr>
      <vt:lpstr>Helvetica Neue</vt:lpstr>
      <vt:lpstr>微软雅黑</vt:lpstr>
      <vt:lpstr>Nunito Sans</vt:lpstr>
      <vt:lpstr>PingFang SC Regular</vt:lpstr>
      <vt:lpstr>Arial</vt:lpstr>
      <vt:lpstr>Calibri</vt:lpstr>
      <vt:lpstr>Calibri Light</vt:lpstr>
      <vt:lpstr>Cambria Math</vt:lpstr>
      <vt:lpstr>Helvetica</vt:lpstr>
      <vt:lpstr>Times New Roman</vt:lpstr>
      <vt:lpstr>Office 主题​​</vt:lpstr>
      <vt:lpstr>Latest results from Daya Bay</vt:lpstr>
      <vt:lpstr>Outline</vt:lpstr>
      <vt:lpstr>PowerPoint Presentation</vt:lpstr>
      <vt:lpstr>Reactor Neutrino Oscillation</vt:lpstr>
      <vt:lpstr>PowerPoint Presentation</vt:lpstr>
      <vt:lpstr>PowerPoint Presentation</vt:lpstr>
      <vt:lpstr>PowerPoint Presentation</vt:lpstr>
      <vt:lpstr>IBD Selection</vt:lpstr>
      <vt:lpstr>New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Oscillation Results with 1958 Days</vt:lpstr>
      <vt:lpstr>Distortion vs. 3ν Oscillation</vt:lpstr>
      <vt:lpstr>Global Comparison</vt:lpstr>
      <vt:lpstr>PowerPoint Presentation</vt:lpstr>
      <vt:lpstr>Neutron Calibration Campaign</vt:lpstr>
      <vt:lpstr>PowerPoint Presentation</vt:lpstr>
      <vt:lpstr>Improved Absolute Antineutrino Flux</vt:lpstr>
      <vt:lpstr>Search for Time-Varying Antineutrino Signal</vt:lpstr>
      <vt:lpstr>PowerPoint Presentation</vt:lpstr>
      <vt:lpstr>Outlook</vt:lpstr>
      <vt:lpstr>PowerPoint Presentation</vt:lpstr>
      <vt:lpstr>Backup</vt:lpstr>
      <vt:lpstr>PowerPoint Presentation</vt:lpstr>
      <vt:lpstr>PowerPoint Presentation</vt:lpstr>
      <vt:lpstr>Near/Far Ratio</vt:lpstr>
      <vt:lpstr>Precision on Oscillation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results from Daya Bay</dc:title>
  <dc:creator>wenqiang gu</dc:creator>
  <cp:lastModifiedBy>Gu, Wenqiang</cp:lastModifiedBy>
  <cp:revision>553</cp:revision>
  <dcterms:created xsi:type="dcterms:W3CDTF">2017-06-16T09:17:06Z</dcterms:created>
  <dcterms:modified xsi:type="dcterms:W3CDTF">2018-08-27T18:08:03Z</dcterms:modified>
</cp:coreProperties>
</file>